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58" r:id="rId2"/>
    <p:sldMasterId id="2147483668" r:id="rId3"/>
  </p:sldMasterIdLst>
  <p:sldIdLst>
    <p:sldId id="267" r:id="rId4"/>
    <p:sldId id="268" r:id="rId5"/>
    <p:sldId id="258" r:id="rId6"/>
    <p:sldId id="262" r:id="rId7"/>
    <p:sldId id="263" r:id="rId8"/>
    <p:sldId id="266" r:id="rId9"/>
    <p:sldId id="264" r:id="rId10"/>
    <p:sldId id="259" r:id="rId11"/>
    <p:sldId id="269" r:id="rId12"/>
    <p:sldId id="270" r:id="rId13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E265"/>
    <a:srgbClr val="F2AA84"/>
    <a:srgbClr val="FF9900"/>
    <a:srgbClr val="E0DB7E"/>
    <a:srgbClr val="FF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054" autoAdjust="0"/>
    <p:restoredTop sz="94710"/>
  </p:normalViewPr>
  <p:slideViewPr>
    <p:cSldViewPr snapToGrid="0">
      <p:cViewPr varScale="1">
        <p:scale>
          <a:sx n="84" d="100"/>
          <a:sy n="84" d="100"/>
        </p:scale>
        <p:origin x="629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viewProps" Target="viewProps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.png"/><Relationship Id="rId4" Type="http://schemas.openxmlformats.org/officeDocument/2006/relationships/image" Target="../media/image4.jpe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2.png"/><Relationship Id="rId4" Type="http://schemas.openxmlformats.org/officeDocument/2006/relationships/image" Target="../media/image4.jpe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2.png"/><Relationship Id="rId4" Type="http://schemas.openxmlformats.org/officeDocument/2006/relationships/image" Target="../media/image4.jpe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="" xmlns:a16="http://schemas.microsoft.com/office/drawing/2014/main" id="{08653D4C-E33B-F890-AA9C-A516DE43A62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432062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/>
              <a:t>Kliknij, aby edytować styl</a:t>
            </a:r>
            <a:endParaRPr lang="it-IT" dirty="0"/>
          </a:p>
        </p:txBody>
      </p:sp>
      <p:sp>
        <p:nvSpPr>
          <p:cNvPr id="3" name="Sottotitolo 2">
            <a:extLst>
              <a:ext uri="{FF2B5EF4-FFF2-40B4-BE49-F238E27FC236}">
                <a16:creationId xmlns="" xmlns:a16="http://schemas.microsoft.com/office/drawing/2014/main" id="{FBF740E9-E4A7-D891-7788-80BD0FE680B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894096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  <a:endParaRPr lang="it-IT"/>
          </a:p>
        </p:txBody>
      </p:sp>
      <p:sp>
        <p:nvSpPr>
          <p:cNvPr id="4" name="Segnaposto data 3">
            <a:extLst>
              <a:ext uri="{FF2B5EF4-FFF2-40B4-BE49-F238E27FC236}">
                <a16:creationId xmlns="" xmlns:a16="http://schemas.microsoft.com/office/drawing/2014/main" id="{B7162736-93C2-4245-0E30-F491E39381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4996A6-F07F-3244-A62E-0C899DDC276A}" type="datetimeFigureOut">
              <a:rPr lang="it-IT" smtClean="0"/>
              <a:t>30/03/2025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="" xmlns:a16="http://schemas.microsoft.com/office/drawing/2014/main" id="{FA0AACC3-4A1D-B01D-6EA7-30C3564376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="" xmlns:a16="http://schemas.microsoft.com/office/drawing/2014/main" id="{8A51D2F0-DE92-0C5E-F71D-2059D54F44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6A07C-152F-B645-9AA3-B2051AD0F675}" type="slidenum">
              <a:rPr lang="it-IT" smtClean="0"/>
              <a:t>‹#›</a:t>
            </a:fld>
            <a:endParaRPr lang="it-IT"/>
          </a:p>
        </p:txBody>
      </p:sp>
      <p:grpSp>
        <p:nvGrpSpPr>
          <p:cNvPr id="18" name="Group 7">
            <a:extLst>
              <a:ext uri="{FF2B5EF4-FFF2-40B4-BE49-F238E27FC236}">
                <a16:creationId xmlns="" xmlns:a16="http://schemas.microsoft.com/office/drawing/2014/main" id="{9DC92732-881F-467E-E065-0A8B561CD619}"/>
              </a:ext>
            </a:extLst>
          </p:cNvPr>
          <p:cNvGrpSpPr/>
          <p:nvPr userDrawn="1"/>
        </p:nvGrpSpPr>
        <p:grpSpPr>
          <a:xfrm>
            <a:off x="10172700" y="0"/>
            <a:ext cx="2019300" cy="2011680"/>
            <a:chOff x="0" y="0"/>
            <a:chExt cx="986670" cy="1075396"/>
          </a:xfrm>
        </p:grpSpPr>
        <p:sp>
          <p:nvSpPr>
            <p:cNvPr id="19" name="Freeform 8">
              <a:extLst>
                <a:ext uri="{FF2B5EF4-FFF2-40B4-BE49-F238E27FC236}">
                  <a16:creationId xmlns="" xmlns:a16="http://schemas.microsoft.com/office/drawing/2014/main" id="{F7E58D88-8717-91A6-D9DA-9F5F4BCE1EC0}"/>
                </a:ext>
              </a:extLst>
            </p:cNvPr>
            <p:cNvSpPr/>
            <p:nvPr/>
          </p:nvSpPr>
          <p:spPr>
            <a:xfrm>
              <a:off x="0" y="0"/>
              <a:ext cx="986670" cy="1075396"/>
            </a:xfrm>
            <a:custGeom>
              <a:avLst/>
              <a:gdLst/>
              <a:ahLst/>
              <a:cxnLst/>
              <a:rect l="l" t="t" r="r" b="b"/>
              <a:pathLst>
                <a:path w="986670" h="1075396">
                  <a:moveTo>
                    <a:pt x="0" y="0"/>
                  </a:moveTo>
                  <a:lnTo>
                    <a:pt x="986670" y="0"/>
                  </a:lnTo>
                  <a:lnTo>
                    <a:pt x="986670" y="1075396"/>
                  </a:lnTo>
                  <a:lnTo>
                    <a:pt x="0" y="1075396"/>
                  </a:lnTo>
                  <a:close/>
                </a:path>
              </a:pathLst>
            </a:custGeom>
            <a:solidFill>
              <a:srgbClr val="736464"/>
            </a:solidFill>
          </p:spPr>
          <p:txBody>
            <a:bodyPr/>
            <a:lstStyle/>
            <a:p>
              <a:endParaRPr lang="it-IT"/>
            </a:p>
          </p:txBody>
        </p:sp>
        <p:sp>
          <p:nvSpPr>
            <p:cNvPr id="20" name="TextBox 9">
              <a:extLst>
                <a:ext uri="{FF2B5EF4-FFF2-40B4-BE49-F238E27FC236}">
                  <a16:creationId xmlns="" xmlns:a16="http://schemas.microsoft.com/office/drawing/2014/main" id="{37BB8820-F589-25DC-2E9F-2F1D45EC4243}"/>
                </a:ext>
              </a:extLst>
            </p:cNvPr>
            <p:cNvSpPr txBox="1"/>
            <p:nvPr/>
          </p:nvSpPr>
          <p:spPr>
            <a:xfrm>
              <a:off x="0" y="-38100"/>
              <a:ext cx="986670" cy="111349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21" name="Freeform 12">
            <a:extLst>
              <a:ext uri="{FF2B5EF4-FFF2-40B4-BE49-F238E27FC236}">
                <a16:creationId xmlns="" xmlns:a16="http://schemas.microsoft.com/office/drawing/2014/main" id="{03AF15EE-9D4E-05E9-27D9-FFC517ECA61E}"/>
              </a:ext>
            </a:extLst>
          </p:cNvPr>
          <p:cNvSpPr/>
          <p:nvPr userDrawn="1"/>
        </p:nvSpPr>
        <p:spPr>
          <a:xfrm>
            <a:off x="10668000" y="328903"/>
            <a:ext cx="958693" cy="1100800"/>
          </a:xfrm>
          <a:custGeom>
            <a:avLst/>
            <a:gdLst/>
            <a:ahLst/>
            <a:cxnLst/>
            <a:rect l="l" t="t" r="r" b="b"/>
            <a:pathLst>
              <a:path w="2083923" h="2057400">
                <a:moveTo>
                  <a:pt x="0" y="0"/>
                </a:moveTo>
                <a:lnTo>
                  <a:pt x="2083923" y="0"/>
                </a:lnTo>
                <a:lnTo>
                  <a:pt x="2083923" y="2057400"/>
                </a:lnTo>
                <a:lnTo>
                  <a:pt x="0" y="20574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it-IT"/>
          </a:p>
        </p:txBody>
      </p:sp>
      <p:grpSp>
        <p:nvGrpSpPr>
          <p:cNvPr id="22" name="Group 5">
            <a:extLst>
              <a:ext uri="{FF2B5EF4-FFF2-40B4-BE49-F238E27FC236}">
                <a16:creationId xmlns="" xmlns:a16="http://schemas.microsoft.com/office/drawing/2014/main" id="{10F73C1D-8144-50D1-FED7-688E2274B195}"/>
              </a:ext>
            </a:extLst>
          </p:cNvPr>
          <p:cNvGrpSpPr/>
          <p:nvPr/>
        </p:nvGrpSpPr>
        <p:grpSpPr>
          <a:xfrm>
            <a:off x="9919599" y="4460469"/>
            <a:ext cx="2272401" cy="2332536"/>
            <a:chOff x="0" y="0"/>
            <a:chExt cx="4866868" cy="5486400"/>
          </a:xfrm>
        </p:grpSpPr>
        <p:pic>
          <p:nvPicPr>
            <p:cNvPr id="25" name="Picture 6">
              <a:extLst>
                <a:ext uri="{FF2B5EF4-FFF2-40B4-BE49-F238E27FC236}">
                  <a16:creationId xmlns="" xmlns:a16="http://schemas.microsoft.com/office/drawing/2014/main" id="{7481558D-232F-67B1-5CF9-3F5A9E80430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rcRect l="20412" r="20412"/>
            <a:stretch>
              <a:fillRect/>
            </a:stretch>
          </p:blipFill>
          <p:spPr>
            <a:xfrm>
              <a:off x="0" y="0"/>
              <a:ext cx="4866868" cy="5486400"/>
            </a:xfrm>
            <a:prstGeom prst="rect">
              <a:avLst/>
            </a:prstGeom>
          </p:spPr>
        </p:pic>
      </p:grpSp>
      <p:sp>
        <p:nvSpPr>
          <p:cNvPr id="23" name="Freeform 10">
            <a:extLst>
              <a:ext uri="{FF2B5EF4-FFF2-40B4-BE49-F238E27FC236}">
                <a16:creationId xmlns="" xmlns:a16="http://schemas.microsoft.com/office/drawing/2014/main" id="{DAF23C69-9187-1DF4-58E6-7C938D086EFB}"/>
              </a:ext>
            </a:extLst>
          </p:cNvPr>
          <p:cNvSpPr/>
          <p:nvPr/>
        </p:nvSpPr>
        <p:spPr>
          <a:xfrm>
            <a:off x="4995900" y="-10477"/>
            <a:ext cx="1622400" cy="1333319"/>
          </a:xfrm>
          <a:custGeom>
            <a:avLst/>
            <a:gdLst/>
            <a:ahLst/>
            <a:cxnLst/>
            <a:rect l="l" t="t" r="r" b="b"/>
            <a:pathLst>
              <a:path w="4754448" h="3985577">
                <a:moveTo>
                  <a:pt x="0" y="0"/>
                </a:moveTo>
                <a:lnTo>
                  <a:pt x="4754447" y="0"/>
                </a:lnTo>
                <a:lnTo>
                  <a:pt x="4754447" y="3985576"/>
                </a:lnTo>
                <a:lnTo>
                  <a:pt x="0" y="3985576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ajor"/>
        </p:style>
        <p:txBody>
          <a:bodyPr/>
          <a:lstStyle>
            <a:lvl1pPr>
              <a:defRPr>
                <a:latin typeface="+mj-lt"/>
                <a:ea typeface="+mj-ea"/>
                <a:cs typeface="+mj-cs"/>
              </a:defRPr>
            </a:lvl1pPr>
            <a:lvl2pPr>
              <a:defRPr>
                <a:latin typeface="+mj-lt"/>
                <a:ea typeface="+mj-ea"/>
                <a:cs typeface="+mj-cs"/>
              </a:defRPr>
            </a:lvl2pPr>
            <a:lvl3pPr>
              <a:defRPr>
                <a:latin typeface="+mj-lt"/>
                <a:ea typeface="+mj-ea"/>
                <a:cs typeface="+mj-cs"/>
              </a:defRPr>
            </a:lvl3pPr>
            <a:lvl4pPr>
              <a:defRPr>
                <a:latin typeface="+mj-lt"/>
                <a:ea typeface="+mj-ea"/>
                <a:cs typeface="+mj-cs"/>
              </a:defRPr>
            </a:lvl4pPr>
            <a:lvl5pPr>
              <a:defRPr>
                <a:latin typeface="+mj-lt"/>
                <a:ea typeface="+mj-ea"/>
                <a:cs typeface="+mj-cs"/>
              </a:defRPr>
            </a:lvl5pPr>
            <a:lvl6pPr>
              <a:defRPr>
                <a:latin typeface="+mj-lt"/>
                <a:ea typeface="+mj-ea"/>
                <a:cs typeface="+mj-cs"/>
              </a:defRPr>
            </a:lvl6pPr>
            <a:lvl7pPr>
              <a:defRPr>
                <a:latin typeface="+mj-lt"/>
                <a:ea typeface="+mj-ea"/>
                <a:cs typeface="+mj-cs"/>
              </a:defRPr>
            </a:lvl7pPr>
            <a:lvl8pPr>
              <a:defRPr>
                <a:latin typeface="+mj-lt"/>
                <a:ea typeface="+mj-ea"/>
                <a:cs typeface="+mj-cs"/>
              </a:defRPr>
            </a:lvl8pPr>
            <a:lvl9pPr>
              <a:defRPr>
                <a:latin typeface="+mj-lt"/>
                <a:ea typeface="+mj-ea"/>
                <a:cs typeface="+mj-cs"/>
              </a:defRPr>
            </a:lvl9pPr>
          </a:lstStyle>
          <a:p>
            <a:endParaRPr lang="it-IT"/>
          </a:p>
        </p:txBody>
      </p:sp>
      <p:sp>
        <p:nvSpPr>
          <p:cNvPr id="24" name="TextBox 15">
            <a:extLst>
              <a:ext uri="{FF2B5EF4-FFF2-40B4-BE49-F238E27FC236}">
                <a16:creationId xmlns="" xmlns:a16="http://schemas.microsoft.com/office/drawing/2014/main" id="{05029E9F-FCA0-A322-1812-1B9299621E12}"/>
              </a:ext>
            </a:extLst>
          </p:cNvPr>
          <p:cNvSpPr txBox="1"/>
          <p:nvPr/>
        </p:nvSpPr>
        <p:spPr>
          <a:xfrm flipV="1">
            <a:off x="5807100" y="7376432"/>
            <a:ext cx="1622400" cy="1142877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ajor"/>
        </p:style>
        <p:txBody>
          <a:bodyPr wrap="square" lIns="0" tIns="0" rIns="0" bIns="0" rtlCol="0" anchor="t">
            <a:sp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  <a:lvl2pPr>
              <a:defRPr>
                <a:latin typeface="+mj-lt"/>
                <a:ea typeface="+mj-ea"/>
                <a:cs typeface="+mj-cs"/>
              </a:defRPr>
            </a:lvl2pPr>
            <a:lvl3pPr>
              <a:defRPr>
                <a:latin typeface="+mj-lt"/>
                <a:ea typeface="+mj-ea"/>
                <a:cs typeface="+mj-cs"/>
              </a:defRPr>
            </a:lvl3pPr>
            <a:lvl4pPr>
              <a:defRPr>
                <a:latin typeface="+mj-lt"/>
                <a:ea typeface="+mj-ea"/>
                <a:cs typeface="+mj-cs"/>
              </a:defRPr>
            </a:lvl4pPr>
            <a:lvl5pPr>
              <a:defRPr>
                <a:latin typeface="+mj-lt"/>
                <a:ea typeface="+mj-ea"/>
                <a:cs typeface="+mj-cs"/>
              </a:defRPr>
            </a:lvl5pPr>
            <a:lvl6pPr>
              <a:defRPr>
                <a:latin typeface="+mj-lt"/>
                <a:ea typeface="+mj-ea"/>
                <a:cs typeface="+mj-cs"/>
              </a:defRPr>
            </a:lvl6pPr>
            <a:lvl7pPr>
              <a:defRPr>
                <a:latin typeface="+mj-lt"/>
                <a:ea typeface="+mj-ea"/>
                <a:cs typeface="+mj-cs"/>
              </a:defRPr>
            </a:lvl7pPr>
            <a:lvl8pPr>
              <a:defRPr>
                <a:latin typeface="+mj-lt"/>
                <a:ea typeface="+mj-ea"/>
                <a:cs typeface="+mj-cs"/>
              </a:defRPr>
            </a:lvl8pPr>
            <a:lvl9pPr>
              <a:defRPr>
                <a:latin typeface="+mj-lt"/>
                <a:ea typeface="+mj-ea"/>
                <a:cs typeface="+mj-cs"/>
              </a:defRPr>
            </a:lvl9pPr>
          </a:lstStyle>
          <a:p>
            <a:pPr algn="ctr">
              <a:lnSpc>
                <a:spcPts val="9477"/>
              </a:lnSpc>
            </a:pPr>
            <a:r>
              <a:rPr lang="en-US" sz="6769" spc="-663" dirty="0">
                <a:solidFill>
                  <a:srgbClr val="FFFFFF"/>
                </a:solidFill>
                <a:latin typeface="Inter Bold"/>
              </a:rPr>
              <a:t>01</a:t>
            </a:r>
          </a:p>
        </p:txBody>
      </p:sp>
    </p:spTree>
    <p:extLst>
      <p:ext uri="{BB962C8B-B14F-4D97-AF65-F5344CB8AC3E}">
        <p14:creationId xmlns:p14="http://schemas.microsoft.com/office/powerpoint/2010/main" val="24849730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="" xmlns:a16="http://schemas.microsoft.com/office/drawing/2014/main" id="{08653D4C-E33B-F890-AA9C-A516DE43A62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432062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/>
              <a:t>Kliknij, aby edytować styl</a:t>
            </a:r>
            <a:endParaRPr lang="it-IT" dirty="0"/>
          </a:p>
        </p:txBody>
      </p:sp>
      <p:sp>
        <p:nvSpPr>
          <p:cNvPr id="3" name="Sottotitolo 2">
            <a:extLst>
              <a:ext uri="{FF2B5EF4-FFF2-40B4-BE49-F238E27FC236}">
                <a16:creationId xmlns="" xmlns:a16="http://schemas.microsoft.com/office/drawing/2014/main" id="{FBF740E9-E4A7-D891-7788-80BD0FE680B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894096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  <a:endParaRPr lang="it-IT"/>
          </a:p>
        </p:txBody>
      </p:sp>
      <p:sp>
        <p:nvSpPr>
          <p:cNvPr id="4" name="Segnaposto data 3">
            <a:extLst>
              <a:ext uri="{FF2B5EF4-FFF2-40B4-BE49-F238E27FC236}">
                <a16:creationId xmlns="" xmlns:a16="http://schemas.microsoft.com/office/drawing/2014/main" id="{B7162736-93C2-4245-0E30-F491E39381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4996A6-F07F-3244-A62E-0C899DDC276A}" type="datetimeFigureOut">
              <a:rPr lang="it-IT" smtClean="0">
                <a:solidFill>
                  <a:prstClr val="black">
                    <a:tint val="82000"/>
                  </a:prstClr>
                </a:solidFill>
              </a:rPr>
              <a:pPr/>
              <a:t>30/03/2025</a:t>
            </a:fld>
            <a:endParaRPr lang="it-IT">
              <a:solidFill>
                <a:prstClr val="black">
                  <a:tint val="82000"/>
                </a:prstClr>
              </a:solidFill>
            </a:endParaRPr>
          </a:p>
        </p:txBody>
      </p:sp>
      <p:sp>
        <p:nvSpPr>
          <p:cNvPr id="5" name="Segnaposto piè di pagina 4">
            <a:extLst>
              <a:ext uri="{FF2B5EF4-FFF2-40B4-BE49-F238E27FC236}">
                <a16:creationId xmlns="" xmlns:a16="http://schemas.microsoft.com/office/drawing/2014/main" id="{FA0AACC3-4A1D-B01D-6EA7-30C3564376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82000"/>
                </a:prstClr>
              </a:solidFill>
            </a:endParaRPr>
          </a:p>
        </p:txBody>
      </p:sp>
      <p:sp>
        <p:nvSpPr>
          <p:cNvPr id="6" name="Segnaposto numero diapositiva 5">
            <a:extLst>
              <a:ext uri="{FF2B5EF4-FFF2-40B4-BE49-F238E27FC236}">
                <a16:creationId xmlns="" xmlns:a16="http://schemas.microsoft.com/office/drawing/2014/main" id="{8A51D2F0-DE92-0C5E-F71D-2059D54F44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6A07C-152F-B645-9AA3-B2051AD0F675}" type="slidenum">
              <a:rPr lang="it-IT" smtClean="0">
                <a:solidFill>
                  <a:prstClr val="black">
                    <a:tint val="82000"/>
                  </a:prstClr>
                </a:solidFill>
              </a:rPr>
              <a:pPr/>
              <a:t>‹#›</a:t>
            </a:fld>
            <a:endParaRPr lang="it-IT">
              <a:solidFill>
                <a:prstClr val="black">
                  <a:tint val="82000"/>
                </a:prstClr>
              </a:solidFill>
            </a:endParaRPr>
          </a:p>
        </p:txBody>
      </p:sp>
      <p:grpSp>
        <p:nvGrpSpPr>
          <p:cNvPr id="18" name="Group 7">
            <a:extLst>
              <a:ext uri="{FF2B5EF4-FFF2-40B4-BE49-F238E27FC236}">
                <a16:creationId xmlns="" xmlns:a16="http://schemas.microsoft.com/office/drawing/2014/main" id="{9DC92732-881F-467E-E065-0A8B561CD619}"/>
              </a:ext>
            </a:extLst>
          </p:cNvPr>
          <p:cNvGrpSpPr/>
          <p:nvPr userDrawn="1"/>
        </p:nvGrpSpPr>
        <p:grpSpPr>
          <a:xfrm>
            <a:off x="10172700" y="0"/>
            <a:ext cx="2019300" cy="2011680"/>
            <a:chOff x="0" y="0"/>
            <a:chExt cx="986670" cy="1075396"/>
          </a:xfrm>
        </p:grpSpPr>
        <p:sp>
          <p:nvSpPr>
            <p:cNvPr id="19" name="Freeform 8">
              <a:extLst>
                <a:ext uri="{FF2B5EF4-FFF2-40B4-BE49-F238E27FC236}">
                  <a16:creationId xmlns="" xmlns:a16="http://schemas.microsoft.com/office/drawing/2014/main" id="{F7E58D88-8717-91A6-D9DA-9F5F4BCE1EC0}"/>
                </a:ext>
              </a:extLst>
            </p:cNvPr>
            <p:cNvSpPr/>
            <p:nvPr/>
          </p:nvSpPr>
          <p:spPr>
            <a:xfrm>
              <a:off x="0" y="0"/>
              <a:ext cx="986670" cy="1075396"/>
            </a:xfrm>
            <a:custGeom>
              <a:avLst/>
              <a:gdLst/>
              <a:ahLst/>
              <a:cxnLst/>
              <a:rect l="l" t="t" r="r" b="b"/>
              <a:pathLst>
                <a:path w="986670" h="1075396">
                  <a:moveTo>
                    <a:pt x="0" y="0"/>
                  </a:moveTo>
                  <a:lnTo>
                    <a:pt x="986670" y="0"/>
                  </a:lnTo>
                  <a:lnTo>
                    <a:pt x="986670" y="1075396"/>
                  </a:lnTo>
                  <a:lnTo>
                    <a:pt x="0" y="1075396"/>
                  </a:lnTo>
                  <a:close/>
                </a:path>
              </a:pathLst>
            </a:custGeom>
            <a:solidFill>
              <a:srgbClr val="736464"/>
            </a:solidFill>
          </p:spPr>
          <p:txBody>
            <a:bodyPr/>
            <a:lstStyle/>
            <a:p>
              <a:endParaRPr lang="it-IT">
                <a:solidFill>
                  <a:prstClr val="black"/>
                </a:solidFill>
              </a:endParaRPr>
            </a:p>
          </p:txBody>
        </p:sp>
        <p:sp>
          <p:nvSpPr>
            <p:cNvPr id="20" name="TextBox 9">
              <a:extLst>
                <a:ext uri="{FF2B5EF4-FFF2-40B4-BE49-F238E27FC236}">
                  <a16:creationId xmlns="" xmlns:a16="http://schemas.microsoft.com/office/drawing/2014/main" id="{37BB8820-F589-25DC-2E9F-2F1D45EC4243}"/>
                </a:ext>
              </a:extLst>
            </p:cNvPr>
            <p:cNvSpPr txBox="1"/>
            <p:nvPr/>
          </p:nvSpPr>
          <p:spPr>
            <a:xfrm>
              <a:off x="0" y="-38100"/>
              <a:ext cx="986670" cy="111349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>
                <a:solidFill>
                  <a:prstClr val="black"/>
                </a:solidFill>
              </a:endParaRPr>
            </a:p>
          </p:txBody>
        </p:sp>
      </p:grpSp>
      <p:sp>
        <p:nvSpPr>
          <p:cNvPr id="21" name="Freeform 12">
            <a:extLst>
              <a:ext uri="{FF2B5EF4-FFF2-40B4-BE49-F238E27FC236}">
                <a16:creationId xmlns="" xmlns:a16="http://schemas.microsoft.com/office/drawing/2014/main" id="{03AF15EE-9D4E-05E9-27D9-FFC517ECA61E}"/>
              </a:ext>
            </a:extLst>
          </p:cNvPr>
          <p:cNvSpPr/>
          <p:nvPr userDrawn="1"/>
        </p:nvSpPr>
        <p:spPr>
          <a:xfrm>
            <a:off x="10668000" y="328903"/>
            <a:ext cx="958693" cy="1100800"/>
          </a:xfrm>
          <a:custGeom>
            <a:avLst/>
            <a:gdLst/>
            <a:ahLst/>
            <a:cxnLst/>
            <a:rect l="l" t="t" r="r" b="b"/>
            <a:pathLst>
              <a:path w="2083923" h="2057400">
                <a:moveTo>
                  <a:pt x="0" y="0"/>
                </a:moveTo>
                <a:lnTo>
                  <a:pt x="2083923" y="0"/>
                </a:lnTo>
                <a:lnTo>
                  <a:pt x="2083923" y="2057400"/>
                </a:lnTo>
                <a:lnTo>
                  <a:pt x="0" y="20574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it-IT">
              <a:solidFill>
                <a:prstClr val="black"/>
              </a:solidFill>
            </a:endParaRPr>
          </a:p>
        </p:txBody>
      </p:sp>
      <p:grpSp>
        <p:nvGrpSpPr>
          <p:cNvPr id="22" name="Group 5">
            <a:extLst>
              <a:ext uri="{FF2B5EF4-FFF2-40B4-BE49-F238E27FC236}">
                <a16:creationId xmlns="" xmlns:a16="http://schemas.microsoft.com/office/drawing/2014/main" id="{10F73C1D-8144-50D1-FED7-688E2274B195}"/>
              </a:ext>
            </a:extLst>
          </p:cNvPr>
          <p:cNvGrpSpPr/>
          <p:nvPr/>
        </p:nvGrpSpPr>
        <p:grpSpPr>
          <a:xfrm>
            <a:off x="9919599" y="4460469"/>
            <a:ext cx="2272401" cy="2332536"/>
            <a:chOff x="0" y="0"/>
            <a:chExt cx="4866868" cy="5486400"/>
          </a:xfrm>
        </p:grpSpPr>
        <p:pic>
          <p:nvPicPr>
            <p:cNvPr id="25" name="Picture 6">
              <a:extLst>
                <a:ext uri="{FF2B5EF4-FFF2-40B4-BE49-F238E27FC236}">
                  <a16:creationId xmlns="" xmlns:a16="http://schemas.microsoft.com/office/drawing/2014/main" id="{7481558D-232F-67B1-5CF9-3F5A9E80430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rcRect l="20412" r="20412"/>
            <a:stretch>
              <a:fillRect/>
            </a:stretch>
          </p:blipFill>
          <p:spPr>
            <a:xfrm>
              <a:off x="0" y="0"/>
              <a:ext cx="4866868" cy="5486400"/>
            </a:xfrm>
            <a:prstGeom prst="rect">
              <a:avLst/>
            </a:prstGeom>
          </p:spPr>
        </p:pic>
      </p:grpSp>
      <p:sp>
        <p:nvSpPr>
          <p:cNvPr id="23" name="Freeform 10">
            <a:extLst>
              <a:ext uri="{FF2B5EF4-FFF2-40B4-BE49-F238E27FC236}">
                <a16:creationId xmlns="" xmlns:a16="http://schemas.microsoft.com/office/drawing/2014/main" id="{DAF23C69-9187-1DF4-58E6-7C938D086EFB}"/>
              </a:ext>
            </a:extLst>
          </p:cNvPr>
          <p:cNvSpPr/>
          <p:nvPr/>
        </p:nvSpPr>
        <p:spPr>
          <a:xfrm>
            <a:off x="4995900" y="-10477"/>
            <a:ext cx="1622400" cy="1333319"/>
          </a:xfrm>
          <a:custGeom>
            <a:avLst/>
            <a:gdLst/>
            <a:ahLst/>
            <a:cxnLst/>
            <a:rect l="l" t="t" r="r" b="b"/>
            <a:pathLst>
              <a:path w="4754448" h="3985577">
                <a:moveTo>
                  <a:pt x="0" y="0"/>
                </a:moveTo>
                <a:lnTo>
                  <a:pt x="4754447" y="0"/>
                </a:lnTo>
                <a:lnTo>
                  <a:pt x="4754447" y="3985576"/>
                </a:lnTo>
                <a:lnTo>
                  <a:pt x="0" y="3985576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ajor"/>
        </p:style>
        <p:txBody>
          <a:bodyPr/>
          <a:lstStyle>
            <a:lvl1pPr>
              <a:defRPr>
                <a:latin typeface="+mj-lt"/>
                <a:ea typeface="+mj-ea"/>
                <a:cs typeface="+mj-cs"/>
              </a:defRPr>
            </a:lvl1pPr>
            <a:lvl2pPr>
              <a:defRPr>
                <a:latin typeface="+mj-lt"/>
                <a:ea typeface="+mj-ea"/>
                <a:cs typeface="+mj-cs"/>
              </a:defRPr>
            </a:lvl2pPr>
            <a:lvl3pPr>
              <a:defRPr>
                <a:latin typeface="+mj-lt"/>
                <a:ea typeface="+mj-ea"/>
                <a:cs typeface="+mj-cs"/>
              </a:defRPr>
            </a:lvl3pPr>
            <a:lvl4pPr>
              <a:defRPr>
                <a:latin typeface="+mj-lt"/>
                <a:ea typeface="+mj-ea"/>
                <a:cs typeface="+mj-cs"/>
              </a:defRPr>
            </a:lvl4pPr>
            <a:lvl5pPr>
              <a:defRPr>
                <a:latin typeface="+mj-lt"/>
                <a:ea typeface="+mj-ea"/>
                <a:cs typeface="+mj-cs"/>
              </a:defRPr>
            </a:lvl5pPr>
            <a:lvl6pPr>
              <a:defRPr>
                <a:latin typeface="+mj-lt"/>
                <a:ea typeface="+mj-ea"/>
                <a:cs typeface="+mj-cs"/>
              </a:defRPr>
            </a:lvl6pPr>
            <a:lvl7pPr>
              <a:defRPr>
                <a:latin typeface="+mj-lt"/>
                <a:ea typeface="+mj-ea"/>
                <a:cs typeface="+mj-cs"/>
              </a:defRPr>
            </a:lvl7pPr>
            <a:lvl8pPr>
              <a:defRPr>
                <a:latin typeface="+mj-lt"/>
                <a:ea typeface="+mj-ea"/>
                <a:cs typeface="+mj-cs"/>
              </a:defRPr>
            </a:lvl8pPr>
            <a:lvl9pPr>
              <a:defRPr>
                <a:latin typeface="+mj-lt"/>
                <a:ea typeface="+mj-ea"/>
                <a:cs typeface="+mj-cs"/>
              </a:defRPr>
            </a:lvl9pPr>
          </a:lstStyle>
          <a:p>
            <a:endParaRPr lang="it-IT">
              <a:solidFill>
                <a:prstClr val="black"/>
              </a:solidFill>
            </a:endParaRPr>
          </a:p>
        </p:txBody>
      </p:sp>
      <p:sp>
        <p:nvSpPr>
          <p:cNvPr id="24" name="TextBox 15">
            <a:extLst>
              <a:ext uri="{FF2B5EF4-FFF2-40B4-BE49-F238E27FC236}">
                <a16:creationId xmlns="" xmlns:a16="http://schemas.microsoft.com/office/drawing/2014/main" id="{05029E9F-FCA0-A322-1812-1B9299621E12}"/>
              </a:ext>
            </a:extLst>
          </p:cNvPr>
          <p:cNvSpPr txBox="1"/>
          <p:nvPr/>
        </p:nvSpPr>
        <p:spPr>
          <a:xfrm flipV="1">
            <a:off x="5807100" y="7376432"/>
            <a:ext cx="1622400" cy="1142877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ajor"/>
        </p:style>
        <p:txBody>
          <a:bodyPr wrap="square" lIns="0" tIns="0" rIns="0" bIns="0" rtlCol="0" anchor="t">
            <a:sp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  <a:lvl2pPr>
              <a:defRPr>
                <a:latin typeface="+mj-lt"/>
                <a:ea typeface="+mj-ea"/>
                <a:cs typeface="+mj-cs"/>
              </a:defRPr>
            </a:lvl2pPr>
            <a:lvl3pPr>
              <a:defRPr>
                <a:latin typeface="+mj-lt"/>
                <a:ea typeface="+mj-ea"/>
                <a:cs typeface="+mj-cs"/>
              </a:defRPr>
            </a:lvl3pPr>
            <a:lvl4pPr>
              <a:defRPr>
                <a:latin typeface="+mj-lt"/>
                <a:ea typeface="+mj-ea"/>
                <a:cs typeface="+mj-cs"/>
              </a:defRPr>
            </a:lvl4pPr>
            <a:lvl5pPr>
              <a:defRPr>
                <a:latin typeface="+mj-lt"/>
                <a:ea typeface="+mj-ea"/>
                <a:cs typeface="+mj-cs"/>
              </a:defRPr>
            </a:lvl5pPr>
            <a:lvl6pPr>
              <a:defRPr>
                <a:latin typeface="+mj-lt"/>
                <a:ea typeface="+mj-ea"/>
                <a:cs typeface="+mj-cs"/>
              </a:defRPr>
            </a:lvl6pPr>
            <a:lvl7pPr>
              <a:defRPr>
                <a:latin typeface="+mj-lt"/>
                <a:ea typeface="+mj-ea"/>
                <a:cs typeface="+mj-cs"/>
              </a:defRPr>
            </a:lvl7pPr>
            <a:lvl8pPr>
              <a:defRPr>
                <a:latin typeface="+mj-lt"/>
                <a:ea typeface="+mj-ea"/>
                <a:cs typeface="+mj-cs"/>
              </a:defRPr>
            </a:lvl8pPr>
            <a:lvl9pPr>
              <a:defRPr>
                <a:latin typeface="+mj-lt"/>
                <a:ea typeface="+mj-ea"/>
                <a:cs typeface="+mj-cs"/>
              </a:defRPr>
            </a:lvl9pPr>
          </a:lstStyle>
          <a:p>
            <a:pPr algn="ctr">
              <a:lnSpc>
                <a:spcPts val="9477"/>
              </a:lnSpc>
            </a:pPr>
            <a:r>
              <a:rPr lang="en-US" sz="6769" spc="-663" dirty="0">
                <a:solidFill>
                  <a:srgbClr val="FFFFFF"/>
                </a:solidFill>
                <a:latin typeface="Inter Bold"/>
              </a:rPr>
              <a:t>01</a:t>
            </a:r>
          </a:p>
        </p:txBody>
      </p:sp>
    </p:spTree>
    <p:extLst>
      <p:ext uri="{BB962C8B-B14F-4D97-AF65-F5344CB8AC3E}">
        <p14:creationId xmlns:p14="http://schemas.microsoft.com/office/powerpoint/2010/main" val="42103284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2">
            <a:extLst>
              <a:ext uri="{FF2B5EF4-FFF2-40B4-BE49-F238E27FC236}">
                <a16:creationId xmlns="" xmlns:a16="http://schemas.microsoft.com/office/drawing/2014/main" id="{CE17ABD6-8BC6-3AFA-2444-EA21AF39A602}"/>
              </a:ext>
            </a:extLst>
          </p:cNvPr>
          <p:cNvGrpSpPr/>
          <p:nvPr userDrawn="1"/>
        </p:nvGrpSpPr>
        <p:grpSpPr>
          <a:xfrm>
            <a:off x="1" y="0"/>
            <a:ext cx="12192000" cy="2057400"/>
            <a:chOff x="0" y="0"/>
            <a:chExt cx="7228227" cy="1436517"/>
          </a:xfrm>
        </p:grpSpPr>
        <p:sp>
          <p:nvSpPr>
            <p:cNvPr id="8" name="Freeform 3">
              <a:extLst>
                <a:ext uri="{FF2B5EF4-FFF2-40B4-BE49-F238E27FC236}">
                  <a16:creationId xmlns="" xmlns:a16="http://schemas.microsoft.com/office/drawing/2014/main" id="{CAE303B5-1AB9-2DD4-A76C-56BCF0236BCE}"/>
                </a:ext>
              </a:extLst>
            </p:cNvPr>
            <p:cNvSpPr/>
            <p:nvPr/>
          </p:nvSpPr>
          <p:spPr>
            <a:xfrm>
              <a:off x="0" y="0"/>
              <a:ext cx="7228227" cy="1436517"/>
            </a:xfrm>
            <a:custGeom>
              <a:avLst/>
              <a:gdLst/>
              <a:ahLst/>
              <a:cxnLst/>
              <a:rect l="l" t="t" r="r" b="b"/>
              <a:pathLst>
                <a:path w="7228227" h="1436517">
                  <a:moveTo>
                    <a:pt x="0" y="0"/>
                  </a:moveTo>
                  <a:lnTo>
                    <a:pt x="7228227" y="0"/>
                  </a:lnTo>
                  <a:lnTo>
                    <a:pt x="7228227" y="1436517"/>
                  </a:lnTo>
                  <a:lnTo>
                    <a:pt x="0" y="1436517"/>
                  </a:lnTo>
                  <a:close/>
                </a:path>
              </a:pathLst>
            </a:custGeom>
            <a:solidFill>
              <a:srgbClr val="FD95BA"/>
            </a:solidFill>
          </p:spPr>
          <p:txBody>
            <a:bodyPr/>
            <a:lstStyle/>
            <a:p>
              <a:endParaRPr lang="it-IT">
                <a:solidFill>
                  <a:prstClr val="black"/>
                </a:solidFill>
              </a:endParaRPr>
            </a:p>
          </p:txBody>
        </p:sp>
        <p:sp>
          <p:nvSpPr>
            <p:cNvPr id="9" name="TextBox 4">
              <a:extLst>
                <a:ext uri="{FF2B5EF4-FFF2-40B4-BE49-F238E27FC236}">
                  <a16:creationId xmlns="" xmlns:a16="http://schemas.microsoft.com/office/drawing/2014/main" id="{2A973AC1-5ACA-AA43-B22A-C810AE9AA78D}"/>
                </a:ext>
              </a:extLst>
            </p:cNvPr>
            <p:cNvSpPr txBox="1"/>
            <p:nvPr/>
          </p:nvSpPr>
          <p:spPr>
            <a:xfrm>
              <a:off x="0" y="-38100"/>
              <a:ext cx="7228227" cy="147461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>
                <a:solidFill>
                  <a:prstClr val="black"/>
                </a:solidFill>
              </a:endParaRPr>
            </a:p>
          </p:txBody>
        </p:sp>
      </p:grpSp>
      <p:sp>
        <p:nvSpPr>
          <p:cNvPr id="2" name="Titolo 1">
            <a:extLst>
              <a:ext uri="{FF2B5EF4-FFF2-40B4-BE49-F238E27FC236}">
                <a16:creationId xmlns="" xmlns:a16="http://schemas.microsoft.com/office/drawing/2014/main" id="{3D844DDF-47F1-3EFB-2626-0B04F4F69A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it-IT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="" xmlns:a16="http://schemas.microsoft.com/office/drawing/2014/main" id="{AE35145C-9406-1812-80D1-071E976D9C5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27545555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="" xmlns:a16="http://schemas.microsoft.com/office/drawing/2014/main" id="{51A1873F-288E-3838-C400-02FB601331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/>
              <a:t>Kliknij, aby edytować styl</a:t>
            </a:r>
            <a:endParaRPr lang="it-IT"/>
          </a:p>
        </p:txBody>
      </p:sp>
      <p:sp>
        <p:nvSpPr>
          <p:cNvPr id="3" name="Segnaposto testo 2">
            <a:extLst>
              <a:ext uri="{FF2B5EF4-FFF2-40B4-BE49-F238E27FC236}">
                <a16:creationId xmlns="" xmlns:a16="http://schemas.microsoft.com/office/drawing/2014/main" id="{FCD3D18D-E1C0-D38B-4208-512D41C8071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="" xmlns:a16="http://schemas.microsoft.com/office/drawing/2014/main" id="{C08A4F98-4F01-4F84-7A50-193CBBD4F2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4996A6-F07F-3244-A62E-0C899DDC276A}" type="datetimeFigureOut">
              <a:rPr lang="it-IT" smtClean="0">
                <a:solidFill>
                  <a:prstClr val="black">
                    <a:tint val="82000"/>
                  </a:prstClr>
                </a:solidFill>
              </a:rPr>
              <a:pPr/>
              <a:t>30/03/2025</a:t>
            </a:fld>
            <a:endParaRPr lang="it-IT">
              <a:solidFill>
                <a:prstClr val="black">
                  <a:tint val="82000"/>
                </a:prstClr>
              </a:solidFill>
            </a:endParaRPr>
          </a:p>
        </p:txBody>
      </p:sp>
      <p:sp>
        <p:nvSpPr>
          <p:cNvPr id="5" name="Segnaposto piè di pagina 4">
            <a:extLst>
              <a:ext uri="{FF2B5EF4-FFF2-40B4-BE49-F238E27FC236}">
                <a16:creationId xmlns="" xmlns:a16="http://schemas.microsoft.com/office/drawing/2014/main" id="{71FFCF7D-DC7F-544F-A87F-87B8F8B9B9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82000"/>
                </a:prstClr>
              </a:solidFill>
            </a:endParaRPr>
          </a:p>
        </p:txBody>
      </p:sp>
      <p:sp>
        <p:nvSpPr>
          <p:cNvPr id="6" name="Segnaposto numero diapositiva 5">
            <a:extLst>
              <a:ext uri="{FF2B5EF4-FFF2-40B4-BE49-F238E27FC236}">
                <a16:creationId xmlns="" xmlns:a16="http://schemas.microsoft.com/office/drawing/2014/main" id="{9E32691D-0C7B-2F70-F67B-1D9A0C7C2D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6A07C-152F-B645-9AA3-B2051AD0F675}" type="slidenum">
              <a:rPr lang="it-IT" smtClean="0">
                <a:solidFill>
                  <a:prstClr val="black">
                    <a:tint val="82000"/>
                  </a:prstClr>
                </a:solidFill>
              </a:rPr>
              <a:pPr/>
              <a:t>‹#›</a:t>
            </a:fld>
            <a:endParaRPr lang="it-IT">
              <a:solidFill>
                <a:prstClr val="black">
                  <a:tint val="82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397024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="" xmlns:a16="http://schemas.microsoft.com/office/drawing/2014/main" id="{BE5DE9E9-93D5-C12C-BF30-353E4C04CC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it-IT"/>
          </a:p>
        </p:txBody>
      </p:sp>
      <p:sp>
        <p:nvSpPr>
          <p:cNvPr id="3" name="Segnaposto contenuto 2">
            <a:extLst>
              <a:ext uri="{FF2B5EF4-FFF2-40B4-BE49-F238E27FC236}">
                <a16:creationId xmlns="" xmlns:a16="http://schemas.microsoft.com/office/drawing/2014/main" id="{2AB124B5-3004-B2EC-C0A6-C81DF002323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it-IT"/>
          </a:p>
        </p:txBody>
      </p:sp>
      <p:sp>
        <p:nvSpPr>
          <p:cNvPr id="4" name="Segnaposto contenuto 3">
            <a:extLst>
              <a:ext uri="{FF2B5EF4-FFF2-40B4-BE49-F238E27FC236}">
                <a16:creationId xmlns="" xmlns:a16="http://schemas.microsoft.com/office/drawing/2014/main" id="{46FC17A4-AD49-CD34-D076-185EB9B2CCC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it-IT"/>
          </a:p>
        </p:txBody>
      </p:sp>
      <p:sp>
        <p:nvSpPr>
          <p:cNvPr id="5" name="Segnaposto data 4">
            <a:extLst>
              <a:ext uri="{FF2B5EF4-FFF2-40B4-BE49-F238E27FC236}">
                <a16:creationId xmlns="" xmlns:a16="http://schemas.microsoft.com/office/drawing/2014/main" id="{AF1A061B-ECB3-BFED-392D-924AC4B795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4996A6-F07F-3244-A62E-0C899DDC276A}" type="datetimeFigureOut">
              <a:rPr lang="it-IT" smtClean="0">
                <a:solidFill>
                  <a:prstClr val="black">
                    <a:tint val="82000"/>
                  </a:prstClr>
                </a:solidFill>
              </a:rPr>
              <a:pPr/>
              <a:t>30/03/2025</a:t>
            </a:fld>
            <a:endParaRPr lang="it-IT">
              <a:solidFill>
                <a:prstClr val="black">
                  <a:tint val="82000"/>
                </a:prstClr>
              </a:solidFill>
            </a:endParaRPr>
          </a:p>
        </p:txBody>
      </p:sp>
      <p:sp>
        <p:nvSpPr>
          <p:cNvPr id="6" name="Segnaposto piè di pagina 5">
            <a:extLst>
              <a:ext uri="{FF2B5EF4-FFF2-40B4-BE49-F238E27FC236}">
                <a16:creationId xmlns="" xmlns:a16="http://schemas.microsoft.com/office/drawing/2014/main" id="{4C5EC6A3-F3D4-7025-CED5-DA4B759EA7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82000"/>
                </a:prstClr>
              </a:solidFill>
            </a:endParaRPr>
          </a:p>
        </p:txBody>
      </p:sp>
      <p:sp>
        <p:nvSpPr>
          <p:cNvPr id="7" name="Segnaposto numero diapositiva 6">
            <a:extLst>
              <a:ext uri="{FF2B5EF4-FFF2-40B4-BE49-F238E27FC236}">
                <a16:creationId xmlns="" xmlns:a16="http://schemas.microsoft.com/office/drawing/2014/main" id="{750CDBD1-149C-CCEF-2622-DC2F8F4F63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6A07C-152F-B645-9AA3-B2051AD0F675}" type="slidenum">
              <a:rPr lang="it-IT" smtClean="0">
                <a:solidFill>
                  <a:prstClr val="black">
                    <a:tint val="82000"/>
                  </a:prstClr>
                </a:solidFill>
              </a:rPr>
              <a:pPr/>
              <a:t>‹#›</a:t>
            </a:fld>
            <a:endParaRPr lang="it-IT">
              <a:solidFill>
                <a:prstClr val="black">
                  <a:tint val="82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207662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="" xmlns:a16="http://schemas.microsoft.com/office/drawing/2014/main" id="{6839C9F2-6898-8A4B-E90C-3BC7382894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it-IT"/>
          </a:p>
        </p:txBody>
      </p:sp>
      <p:sp>
        <p:nvSpPr>
          <p:cNvPr id="3" name="Segnaposto testo 2">
            <a:extLst>
              <a:ext uri="{FF2B5EF4-FFF2-40B4-BE49-F238E27FC236}">
                <a16:creationId xmlns="" xmlns:a16="http://schemas.microsoft.com/office/drawing/2014/main" id="{FC90377B-B530-424D-5CDF-8AC48F852BC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="" xmlns:a16="http://schemas.microsoft.com/office/drawing/2014/main" id="{C3E63BD6-967D-0CF9-FC0B-B82AD262959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it-IT"/>
          </a:p>
        </p:txBody>
      </p:sp>
      <p:sp>
        <p:nvSpPr>
          <p:cNvPr id="5" name="Segnaposto testo 4">
            <a:extLst>
              <a:ext uri="{FF2B5EF4-FFF2-40B4-BE49-F238E27FC236}">
                <a16:creationId xmlns="" xmlns:a16="http://schemas.microsoft.com/office/drawing/2014/main" id="{EB4B2B00-7035-3942-9D02-136F84492D5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="" xmlns:a16="http://schemas.microsoft.com/office/drawing/2014/main" id="{A68A424F-AA0F-B7B9-B42B-23B2D744022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it-IT"/>
          </a:p>
        </p:txBody>
      </p:sp>
      <p:sp>
        <p:nvSpPr>
          <p:cNvPr id="7" name="Segnaposto data 6">
            <a:extLst>
              <a:ext uri="{FF2B5EF4-FFF2-40B4-BE49-F238E27FC236}">
                <a16:creationId xmlns="" xmlns:a16="http://schemas.microsoft.com/office/drawing/2014/main" id="{455273FB-F87B-6B00-EDFF-BA3C78E87D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4996A6-F07F-3244-A62E-0C899DDC276A}" type="datetimeFigureOut">
              <a:rPr lang="it-IT" smtClean="0">
                <a:solidFill>
                  <a:prstClr val="black">
                    <a:tint val="82000"/>
                  </a:prstClr>
                </a:solidFill>
              </a:rPr>
              <a:pPr/>
              <a:t>30/03/2025</a:t>
            </a:fld>
            <a:endParaRPr lang="it-IT">
              <a:solidFill>
                <a:prstClr val="black">
                  <a:tint val="82000"/>
                </a:prstClr>
              </a:solidFill>
            </a:endParaRPr>
          </a:p>
        </p:txBody>
      </p:sp>
      <p:sp>
        <p:nvSpPr>
          <p:cNvPr id="8" name="Segnaposto piè di pagina 7">
            <a:extLst>
              <a:ext uri="{FF2B5EF4-FFF2-40B4-BE49-F238E27FC236}">
                <a16:creationId xmlns="" xmlns:a16="http://schemas.microsoft.com/office/drawing/2014/main" id="{253FFAD1-58DC-F5CB-2CAC-FEF79AC8A4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82000"/>
                </a:prstClr>
              </a:solidFill>
            </a:endParaRPr>
          </a:p>
        </p:txBody>
      </p:sp>
      <p:sp>
        <p:nvSpPr>
          <p:cNvPr id="9" name="Segnaposto numero diapositiva 8">
            <a:extLst>
              <a:ext uri="{FF2B5EF4-FFF2-40B4-BE49-F238E27FC236}">
                <a16:creationId xmlns="" xmlns:a16="http://schemas.microsoft.com/office/drawing/2014/main" id="{15C3CBA6-A496-4D01-6083-86C10B264D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6A07C-152F-B645-9AA3-B2051AD0F675}" type="slidenum">
              <a:rPr lang="it-IT" smtClean="0">
                <a:solidFill>
                  <a:prstClr val="black">
                    <a:tint val="82000"/>
                  </a:prstClr>
                </a:solidFill>
              </a:rPr>
              <a:pPr/>
              <a:t>‹#›</a:t>
            </a:fld>
            <a:endParaRPr lang="it-IT">
              <a:solidFill>
                <a:prstClr val="black">
                  <a:tint val="82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360564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="" xmlns:a16="http://schemas.microsoft.com/office/drawing/2014/main" id="{A183B248-519D-B232-6D7A-75261D2F8B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it-IT"/>
          </a:p>
        </p:txBody>
      </p:sp>
      <p:sp>
        <p:nvSpPr>
          <p:cNvPr id="3" name="Segnaposto data 2">
            <a:extLst>
              <a:ext uri="{FF2B5EF4-FFF2-40B4-BE49-F238E27FC236}">
                <a16:creationId xmlns="" xmlns:a16="http://schemas.microsoft.com/office/drawing/2014/main" id="{A71623B9-BF73-3DA0-A47D-D09C6C858A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4996A6-F07F-3244-A62E-0C899DDC276A}" type="datetimeFigureOut">
              <a:rPr lang="it-IT" smtClean="0">
                <a:solidFill>
                  <a:prstClr val="black">
                    <a:tint val="82000"/>
                  </a:prstClr>
                </a:solidFill>
              </a:rPr>
              <a:pPr/>
              <a:t>30/03/2025</a:t>
            </a:fld>
            <a:endParaRPr lang="it-IT">
              <a:solidFill>
                <a:prstClr val="black">
                  <a:tint val="82000"/>
                </a:prstClr>
              </a:solidFill>
            </a:endParaRPr>
          </a:p>
        </p:txBody>
      </p:sp>
      <p:sp>
        <p:nvSpPr>
          <p:cNvPr id="4" name="Segnaposto piè di pagina 3">
            <a:extLst>
              <a:ext uri="{FF2B5EF4-FFF2-40B4-BE49-F238E27FC236}">
                <a16:creationId xmlns="" xmlns:a16="http://schemas.microsoft.com/office/drawing/2014/main" id="{343E8528-5DFA-531C-A5AE-508FB2BDAB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82000"/>
                </a:prstClr>
              </a:solidFill>
            </a:endParaRPr>
          </a:p>
        </p:txBody>
      </p:sp>
      <p:sp>
        <p:nvSpPr>
          <p:cNvPr id="5" name="Segnaposto numero diapositiva 4">
            <a:extLst>
              <a:ext uri="{FF2B5EF4-FFF2-40B4-BE49-F238E27FC236}">
                <a16:creationId xmlns="" xmlns:a16="http://schemas.microsoft.com/office/drawing/2014/main" id="{62BF6112-6471-F6C1-E0C6-4292F8FA5F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6A07C-152F-B645-9AA3-B2051AD0F675}" type="slidenum">
              <a:rPr lang="it-IT" smtClean="0">
                <a:solidFill>
                  <a:prstClr val="black">
                    <a:tint val="82000"/>
                  </a:prstClr>
                </a:solidFill>
              </a:rPr>
              <a:pPr/>
              <a:t>‹#›</a:t>
            </a:fld>
            <a:endParaRPr lang="it-IT">
              <a:solidFill>
                <a:prstClr val="black">
                  <a:tint val="82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35903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="" xmlns:a16="http://schemas.microsoft.com/office/drawing/2014/main" id="{A263E5AA-AAE5-E67C-A5C2-4340A909D9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4996A6-F07F-3244-A62E-0C899DDC276A}" type="datetimeFigureOut">
              <a:rPr lang="it-IT" smtClean="0">
                <a:solidFill>
                  <a:prstClr val="black">
                    <a:tint val="82000"/>
                  </a:prstClr>
                </a:solidFill>
              </a:rPr>
              <a:pPr/>
              <a:t>30/03/2025</a:t>
            </a:fld>
            <a:endParaRPr lang="it-IT">
              <a:solidFill>
                <a:prstClr val="black">
                  <a:tint val="82000"/>
                </a:prstClr>
              </a:solidFill>
            </a:endParaRPr>
          </a:p>
        </p:txBody>
      </p:sp>
      <p:sp>
        <p:nvSpPr>
          <p:cNvPr id="3" name="Segnaposto piè di pagina 2">
            <a:extLst>
              <a:ext uri="{FF2B5EF4-FFF2-40B4-BE49-F238E27FC236}">
                <a16:creationId xmlns="" xmlns:a16="http://schemas.microsoft.com/office/drawing/2014/main" id="{BED2BD28-C041-A6AE-A598-A0DE825E07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82000"/>
                </a:prstClr>
              </a:solidFill>
            </a:endParaRPr>
          </a:p>
        </p:txBody>
      </p:sp>
      <p:sp>
        <p:nvSpPr>
          <p:cNvPr id="4" name="Segnaposto numero diapositiva 3">
            <a:extLst>
              <a:ext uri="{FF2B5EF4-FFF2-40B4-BE49-F238E27FC236}">
                <a16:creationId xmlns="" xmlns:a16="http://schemas.microsoft.com/office/drawing/2014/main" id="{0D2366F7-CAC9-E468-F376-827607D28C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6A07C-152F-B645-9AA3-B2051AD0F675}" type="slidenum">
              <a:rPr lang="it-IT" smtClean="0">
                <a:solidFill>
                  <a:prstClr val="black">
                    <a:tint val="82000"/>
                  </a:prstClr>
                </a:solidFill>
              </a:rPr>
              <a:pPr/>
              <a:t>‹#›</a:t>
            </a:fld>
            <a:endParaRPr lang="it-IT">
              <a:solidFill>
                <a:prstClr val="black">
                  <a:tint val="82000"/>
                </a:prstClr>
              </a:solidFill>
            </a:endParaRPr>
          </a:p>
        </p:txBody>
      </p:sp>
      <p:sp>
        <p:nvSpPr>
          <p:cNvPr id="6" name="Freeform 3">
            <a:extLst>
              <a:ext uri="{FF2B5EF4-FFF2-40B4-BE49-F238E27FC236}">
                <a16:creationId xmlns="" xmlns:a16="http://schemas.microsoft.com/office/drawing/2014/main" id="{D1F72BFE-1D8D-52DF-F217-1B7F888E777C}"/>
              </a:ext>
            </a:extLst>
          </p:cNvPr>
          <p:cNvSpPr/>
          <p:nvPr userDrawn="1"/>
        </p:nvSpPr>
        <p:spPr>
          <a:xfrm>
            <a:off x="0" y="4817360"/>
            <a:ext cx="2057400" cy="2040640"/>
          </a:xfrm>
          <a:custGeom>
            <a:avLst/>
            <a:gdLst/>
            <a:ahLst/>
            <a:cxnLst/>
            <a:rect l="l" t="t" r="r" b="b"/>
            <a:pathLst>
              <a:path w="819476" h="812800">
                <a:moveTo>
                  <a:pt x="0" y="0"/>
                </a:moveTo>
                <a:lnTo>
                  <a:pt x="819476" y="0"/>
                </a:lnTo>
                <a:lnTo>
                  <a:pt x="819476" y="812800"/>
                </a:lnTo>
                <a:lnTo>
                  <a:pt x="0" y="812800"/>
                </a:lnTo>
                <a:close/>
              </a:path>
            </a:pathLst>
          </a:custGeom>
          <a:solidFill>
            <a:srgbClr val="6988B9"/>
          </a:solidFill>
        </p:spPr>
        <p:txBody>
          <a:bodyPr/>
          <a:lstStyle/>
          <a:p>
            <a:endParaRPr lang="it-IT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213847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="" xmlns:a16="http://schemas.microsoft.com/office/drawing/2014/main" id="{38D56C17-AA14-269F-C9E9-660EBBBDEE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  <a:endParaRPr lang="it-IT"/>
          </a:p>
        </p:txBody>
      </p:sp>
      <p:sp>
        <p:nvSpPr>
          <p:cNvPr id="3" name="Segnaposto contenuto 2">
            <a:extLst>
              <a:ext uri="{FF2B5EF4-FFF2-40B4-BE49-F238E27FC236}">
                <a16:creationId xmlns="" xmlns:a16="http://schemas.microsoft.com/office/drawing/2014/main" id="{DB2FB37D-512B-FEF6-5FC0-FEA25DEEFA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it-IT"/>
          </a:p>
        </p:txBody>
      </p:sp>
      <p:sp>
        <p:nvSpPr>
          <p:cNvPr id="4" name="Segnaposto testo 3">
            <a:extLst>
              <a:ext uri="{FF2B5EF4-FFF2-40B4-BE49-F238E27FC236}">
                <a16:creationId xmlns="" xmlns:a16="http://schemas.microsoft.com/office/drawing/2014/main" id="{8FC94C0A-D38C-5D26-48A8-CE46838D750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="" xmlns:a16="http://schemas.microsoft.com/office/drawing/2014/main" id="{D0E637DB-717D-E7D9-94AF-D39387642B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4996A6-F07F-3244-A62E-0C899DDC276A}" type="datetimeFigureOut">
              <a:rPr lang="it-IT" smtClean="0">
                <a:solidFill>
                  <a:prstClr val="black">
                    <a:tint val="82000"/>
                  </a:prstClr>
                </a:solidFill>
              </a:rPr>
              <a:pPr/>
              <a:t>30/03/2025</a:t>
            </a:fld>
            <a:endParaRPr lang="it-IT">
              <a:solidFill>
                <a:prstClr val="black">
                  <a:tint val="82000"/>
                </a:prstClr>
              </a:solidFill>
            </a:endParaRPr>
          </a:p>
        </p:txBody>
      </p:sp>
      <p:sp>
        <p:nvSpPr>
          <p:cNvPr id="6" name="Segnaposto piè di pagina 5">
            <a:extLst>
              <a:ext uri="{FF2B5EF4-FFF2-40B4-BE49-F238E27FC236}">
                <a16:creationId xmlns="" xmlns:a16="http://schemas.microsoft.com/office/drawing/2014/main" id="{2D4E132B-90F4-58E4-E65C-B7A44E8858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82000"/>
                </a:prstClr>
              </a:solidFill>
            </a:endParaRPr>
          </a:p>
        </p:txBody>
      </p:sp>
      <p:sp>
        <p:nvSpPr>
          <p:cNvPr id="7" name="Segnaposto numero diapositiva 6">
            <a:extLst>
              <a:ext uri="{FF2B5EF4-FFF2-40B4-BE49-F238E27FC236}">
                <a16:creationId xmlns="" xmlns:a16="http://schemas.microsoft.com/office/drawing/2014/main" id="{1B435C1C-2E95-4E32-28AF-F73DA62F8A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6A07C-152F-B645-9AA3-B2051AD0F675}" type="slidenum">
              <a:rPr lang="it-IT" smtClean="0">
                <a:solidFill>
                  <a:prstClr val="black">
                    <a:tint val="82000"/>
                  </a:prstClr>
                </a:solidFill>
              </a:rPr>
              <a:pPr/>
              <a:t>‹#›</a:t>
            </a:fld>
            <a:endParaRPr lang="it-IT">
              <a:solidFill>
                <a:prstClr val="black">
                  <a:tint val="82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162448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2">
            <a:extLst>
              <a:ext uri="{FF2B5EF4-FFF2-40B4-BE49-F238E27FC236}">
                <a16:creationId xmlns="" xmlns:a16="http://schemas.microsoft.com/office/drawing/2014/main" id="{E0EE4BA5-C1E5-44E1-597E-F12B0664417F}"/>
              </a:ext>
            </a:extLst>
          </p:cNvPr>
          <p:cNvGrpSpPr/>
          <p:nvPr userDrawn="1"/>
        </p:nvGrpSpPr>
        <p:grpSpPr>
          <a:xfrm>
            <a:off x="-1430718" y="2118870"/>
            <a:ext cx="4534660" cy="4237480"/>
            <a:chOff x="0" y="0"/>
            <a:chExt cx="812800" cy="812800"/>
          </a:xfrm>
        </p:grpSpPr>
        <p:sp>
          <p:nvSpPr>
            <p:cNvPr id="9" name="Freeform 3">
              <a:extLst>
                <a:ext uri="{FF2B5EF4-FFF2-40B4-BE49-F238E27FC236}">
                  <a16:creationId xmlns="" xmlns:a16="http://schemas.microsoft.com/office/drawing/2014/main" id="{060D106D-E8AE-910C-6969-18A7332ED362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DF7A9F"/>
            </a:solidFill>
          </p:spPr>
          <p:txBody>
            <a:bodyPr/>
            <a:lstStyle/>
            <a:p>
              <a:endParaRPr lang="it-IT">
                <a:solidFill>
                  <a:prstClr val="black"/>
                </a:solidFill>
              </a:endParaRPr>
            </a:p>
          </p:txBody>
        </p:sp>
        <p:sp>
          <p:nvSpPr>
            <p:cNvPr id="10" name="TextBox 4">
              <a:extLst>
                <a:ext uri="{FF2B5EF4-FFF2-40B4-BE49-F238E27FC236}">
                  <a16:creationId xmlns="" xmlns:a16="http://schemas.microsoft.com/office/drawing/2014/main" id="{D18872E7-9AB4-6136-1402-A95EE6FB6F1A}"/>
                </a:ext>
              </a:extLst>
            </p:cNvPr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>
                <a:solidFill>
                  <a:prstClr val="black"/>
                </a:solidFill>
              </a:endParaRPr>
            </a:p>
          </p:txBody>
        </p:sp>
      </p:grpSp>
      <p:sp>
        <p:nvSpPr>
          <p:cNvPr id="2" name="Titolo 1">
            <a:extLst>
              <a:ext uri="{FF2B5EF4-FFF2-40B4-BE49-F238E27FC236}">
                <a16:creationId xmlns="" xmlns:a16="http://schemas.microsoft.com/office/drawing/2014/main" id="{E900F91D-3CDC-D807-13CB-798533A5B4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40180" y="640080"/>
            <a:ext cx="3331845" cy="141732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  <a:endParaRPr lang="it-IT" dirty="0"/>
          </a:p>
        </p:txBody>
      </p:sp>
      <p:sp>
        <p:nvSpPr>
          <p:cNvPr id="3" name="Segnaposto immagine 2">
            <a:extLst>
              <a:ext uri="{FF2B5EF4-FFF2-40B4-BE49-F238E27FC236}">
                <a16:creationId xmlns="" xmlns:a16="http://schemas.microsoft.com/office/drawing/2014/main" id="{8B23002C-3D34-7C94-4B8D-FBFC0644C12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/>
              <a:t>Kliknij ikonę, aby dodać obraz</a:t>
            </a:r>
            <a:endParaRPr lang="it-IT"/>
          </a:p>
        </p:txBody>
      </p:sp>
      <p:sp>
        <p:nvSpPr>
          <p:cNvPr id="4" name="Segnaposto testo 3">
            <a:extLst>
              <a:ext uri="{FF2B5EF4-FFF2-40B4-BE49-F238E27FC236}">
                <a16:creationId xmlns="" xmlns:a16="http://schemas.microsoft.com/office/drawing/2014/main" id="{884957ED-DE13-005C-28A8-CA98D63165A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="" xmlns:a16="http://schemas.microsoft.com/office/drawing/2014/main" id="{9C8A707D-2013-74E0-564E-A050B9AC7E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4996A6-F07F-3244-A62E-0C899DDC276A}" type="datetimeFigureOut">
              <a:rPr lang="it-IT" smtClean="0">
                <a:solidFill>
                  <a:prstClr val="black">
                    <a:tint val="82000"/>
                  </a:prstClr>
                </a:solidFill>
              </a:rPr>
              <a:pPr/>
              <a:t>30/03/2025</a:t>
            </a:fld>
            <a:endParaRPr lang="it-IT">
              <a:solidFill>
                <a:prstClr val="black">
                  <a:tint val="82000"/>
                </a:prstClr>
              </a:solidFill>
            </a:endParaRPr>
          </a:p>
        </p:txBody>
      </p:sp>
      <p:sp>
        <p:nvSpPr>
          <p:cNvPr id="6" name="Segnaposto piè di pagina 5">
            <a:extLst>
              <a:ext uri="{FF2B5EF4-FFF2-40B4-BE49-F238E27FC236}">
                <a16:creationId xmlns="" xmlns:a16="http://schemas.microsoft.com/office/drawing/2014/main" id="{C7AFCDA1-5383-D7C3-1F82-4A488ADDC8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82000"/>
                </a:prstClr>
              </a:solidFill>
            </a:endParaRPr>
          </a:p>
        </p:txBody>
      </p:sp>
      <p:sp>
        <p:nvSpPr>
          <p:cNvPr id="7" name="Segnaposto numero diapositiva 6">
            <a:extLst>
              <a:ext uri="{FF2B5EF4-FFF2-40B4-BE49-F238E27FC236}">
                <a16:creationId xmlns="" xmlns:a16="http://schemas.microsoft.com/office/drawing/2014/main" id="{83293701-F6BB-7B10-35B0-C680B486EE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6A07C-152F-B645-9AA3-B2051AD0F675}" type="slidenum">
              <a:rPr lang="it-IT" smtClean="0">
                <a:solidFill>
                  <a:prstClr val="black">
                    <a:tint val="82000"/>
                  </a:prstClr>
                </a:solidFill>
              </a:rPr>
              <a:pPr/>
              <a:t>‹#›</a:t>
            </a:fld>
            <a:endParaRPr lang="it-IT">
              <a:solidFill>
                <a:prstClr val="black">
                  <a:tint val="82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07895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="" xmlns:a16="http://schemas.microsoft.com/office/drawing/2014/main" id="{08653D4C-E33B-F890-AA9C-A516DE43A62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432062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/>
              <a:t>Kliknij, aby edytować styl</a:t>
            </a:r>
            <a:endParaRPr lang="it-IT" dirty="0"/>
          </a:p>
        </p:txBody>
      </p:sp>
      <p:sp>
        <p:nvSpPr>
          <p:cNvPr id="3" name="Sottotitolo 2">
            <a:extLst>
              <a:ext uri="{FF2B5EF4-FFF2-40B4-BE49-F238E27FC236}">
                <a16:creationId xmlns="" xmlns:a16="http://schemas.microsoft.com/office/drawing/2014/main" id="{FBF740E9-E4A7-D891-7788-80BD0FE680B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894096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  <a:endParaRPr lang="it-IT"/>
          </a:p>
        </p:txBody>
      </p:sp>
      <p:sp>
        <p:nvSpPr>
          <p:cNvPr id="4" name="Segnaposto data 3">
            <a:extLst>
              <a:ext uri="{FF2B5EF4-FFF2-40B4-BE49-F238E27FC236}">
                <a16:creationId xmlns="" xmlns:a16="http://schemas.microsoft.com/office/drawing/2014/main" id="{B7162736-93C2-4245-0E30-F491E39381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4996A6-F07F-3244-A62E-0C899DDC276A}" type="datetimeFigureOut">
              <a:rPr lang="it-IT" smtClean="0">
                <a:solidFill>
                  <a:prstClr val="black">
                    <a:tint val="82000"/>
                  </a:prstClr>
                </a:solidFill>
              </a:rPr>
              <a:pPr/>
              <a:t>30/03/2025</a:t>
            </a:fld>
            <a:endParaRPr lang="it-IT">
              <a:solidFill>
                <a:prstClr val="black">
                  <a:tint val="82000"/>
                </a:prstClr>
              </a:solidFill>
            </a:endParaRPr>
          </a:p>
        </p:txBody>
      </p:sp>
      <p:sp>
        <p:nvSpPr>
          <p:cNvPr id="5" name="Segnaposto piè di pagina 4">
            <a:extLst>
              <a:ext uri="{FF2B5EF4-FFF2-40B4-BE49-F238E27FC236}">
                <a16:creationId xmlns="" xmlns:a16="http://schemas.microsoft.com/office/drawing/2014/main" id="{FA0AACC3-4A1D-B01D-6EA7-30C3564376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82000"/>
                </a:prstClr>
              </a:solidFill>
            </a:endParaRPr>
          </a:p>
        </p:txBody>
      </p:sp>
      <p:sp>
        <p:nvSpPr>
          <p:cNvPr id="6" name="Segnaposto numero diapositiva 5">
            <a:extLst>
              <a:ext uri="{FF2B5EF4-FFF2-40B4-BE49-F238E27FC236}">
                <a16:creationId xmlns="" xmlns:a16="http://schemas.microsoft.com/office/drawing/2014/main" id="{8A51D2F0-DE92-0C5E-F71D-2059D54F44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6A07C-152F-B645-9AA3-B2051AD0F675}" type="slidenum">
              <a:rPr lang="it-IT" smtClean="0">
                <a:solidFill>
                  <a:prstClr val="black">
                    <a:tint val="82000"/>
                  </a:prstClr>
                </a:solidFill>
              </a:rPr>
              <a:pPr/>
              <a:t>‹#›</a:t>
            </a:fld>
            <a:endParaRPr lang="it-IT">
              <a:solidFill>
                <a:prstClr val="black">
                  <a:tint val="82000"/>
                </a:prstClr>
              </a:solidFill>
            </a:endParaRPr>
          </a:p>
        </p:txBody>
      </p:sp>
      <p:grpSp>
        <p:nvGrpSpPr>
          <p:cNvPr id="18" name="Group 7">
            <a:extLst>
              <a:ext uri="{FF2B5EF4-FFF2-40B4-BE49-F238E27FC236}">
                <a16:creationId xmlns="" xmlns:a16="http://schemas.microsoft.com/office/drawing/2014/main" id="{9DC92732-881F-467E-E065-0A8B561CD619}"/>
              </a:ext>
            </a:extLst>
          </p:cNvPr>
          <p:cNvGrpSpPr/>
          <p:nvPr userDrawn="1"/>
        </p:nvGrpSpPr>
        <p:grpSpPr>
          <a:xfrm>
            <a:off x="10172700" y="0"/>
            <a:ext cx="2019300" cy="2011680"/>
            <a:chOff x="0" y="0"/>
            <a:chExt cx="986670" cy="1075396"/>
          </a:xfrm>
        </p:grpSpPr>
        <p:sp>
          <p:nvSpPr>
            <p:cNvPr id="19" name="Freeform 8">
              <a:extLst>
                <a:ext uri="{FF2B5EF4-FFF2-40B4-BE49-F238E27FC236}">
                  <a16:creationId xmlns="" xmlns:a16="http://schemas.microsoft.com/office/drawing/2014/main" id="{F7E58D88-8717-91A6-D9DA-9F5F4BCE1EC0}"/>
                </a:ext>
              </a:extLst>
            </p:cNvPr>
            <p:cNvSpPr/>
            <p:nvPr/>
          </p:nvSpPr>
          <p:spPr>
            <a:xfrm>
              <a:off x="0" y="0"/>
              <a:ext cx="986670" cy="1075396"/>
            </a:xfrm>
            <a:custGeom>
              <a:avLst/>
              <a:gdLst/>
              <a:ahLst/>
              <a:cxnLst/>
              <a:rect l="l" t="t" r="r" b="b"/>
              <a:pathLst>
                <a:path w="986670" h="1075396">
                  <a:moveTo>
                    <a:pt x="0" y="0"/>
                  </a:moveTo>
                  <a:lnTo>
                    <a:pt x="986670" y="0"/>
                  </a:lnTo>
                  <a:lnTo>
                    <a:pt x="986670" y="1075396"/>
                  </a:lnTo>
                  <a:lnTo>
                    <a:pt x="0" y="1075396"/>
                  </a:lnTo>
                  <a:close/>
                </a:path>
              </a:pathLst>
            </a:custGeom>
            <a:solidFill>
              <a:srgbClr val="736464"/>
            </a:solidFill>
          </p:spPr>
          <p:txBody>
            <a:bodyPr/>
            <a:lstStyle/>
            <a:p>
              <a:endParaRPr lang="it-IT">
                <a:solidFill>
                  <a:prstClr val="black"/>
                </a:solidFill>
              </a:endParaRPr>
            </a:p>
          </p:txBody>
        </p:sp>
        <p:sp>
          <p:nvSpPr>
            <p:cNvPr id="20" name="TextBox 9">
              <a:extLst>
                <a:ext uri="{FF2B5EF4-FFF2-40B4-BE49-F238E27FC236}">
                  <a16:creationId xmlns="" xmlns:a16="http://schemas.microsoft.com/office/drawing/2014/main" id="{37BB8820-F589-25DC-2E9F-2F1D45EC4243}"/>
                </a:ext>
              </a:extLst>
            </p:cNvPr>
            <p:cNvSpPr txBox="1"/>
            <p:nvPr/>
          </p:nvSpPr>
          <p:spPr>
            <a:xfrm>
              <a:off x="0" y="-38100"/>
              <a:ext cx="986670" cy="111349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>
                <a:solidFill>
                  <a:prstClr val="black"/>
                </a:solidFill>
              </a:endParaRPr>
            </a:p>
          </p:txBody>
        </p:sp>
      </p:grpSp>
      <p:sp>
        <p:nvSpPr>
          <p:cNvPr id="21" name="Freeform 12">
            <a:extLst>
              <a:ext uri="{FF2B5EF4-FFF2-40B4-BE49-F238E27FC236}">
                <a16:creationId xmlns="" xmlns:a16="http://schemas.microsoft.com/office/drawing/2014/main" id="{03AF15EE-9D4E-05E9-27D9-FFC517ECA61E}"/>
              </a:ext>
            </a:extLst>
          </p:cNvPr>
          <p:cNvSpPr/>
          <p:nvPr userDrawn="1"/>
        </p:nvSpPr>
        <p:spPr>
          <a:xfrm>
            <a:off x="10668000" y="328903"/>
            <a:ext cx="958693" cy="1100800"/>
          </a:xfrm>
          <a:custGeom>
            <a:avLst/>
            <a:gdLst/>
            <a:ahLst/>
            <a:cxnLst/>
            <a:rect l="l" t="t" r="r" b="b"/>
            <a:pathLst>
              <a:path w="2083923" h="2057400">
                <a:moveTo>
                  <a:pt x="0" y="0"/>
                </a:moveTo>
                <a:lnTo>
                  <a:pt x="2083923" y="0"/>
                </a:lnTo>
                <a:lnTo>
                  <a:pt x="2083923" y="2057400"/>
                </a:lnTo>
                <a:lnTo>
                  <a:pt x="0" y="20574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it-IT">
              <a:solidFill>
                <a:prstClr val="black"/>
              </a:solidFill>
            </a:endParaRPr>
          </a:p>
        </p:txBody>
      </p:sp>
      <p:grpSp>
        <p:nvGrpSpPr>
          <p:cNvPr id="22" name="Group 5">
            <a:extLst>
              <a:ext uri="{FF2B5EF4-FFF2-40B4-BE49-F238E27FC236}">
                <a16:creationId xmlns="" xmlns:a16="http://schemas.microsoft.com/office/drawing/2014/main" id="{10F73C1D-8144-50D1-FED7-688E2274B195}"/>
              </a:ext>
            </a:extLst>
          </p:cNvPr>
          <p:cNvGrpSpPr/>
          <p:nvPr/>
        </p:nvGrpSpPr>
        <p:grpSpPr>
          <a:xfrm>
            <a:off x="9919599" y="4460469"/>
            <a:ext cx="2272401" cy="2332536"/>
            <a:chOff x="0" y="0"/>
            <a:chExt cx="4866868" cy="5486400"/>
          </a:xfrm>
        </p:grpSpPr>
        <p:pic>
          <p:nvPicPr>
            <p:cNvPr id="25" name="Picture 6">
              <a:extLst>
                <a:ext uri="{FF2B5EF4-FFF2-40B4-BE49-F238E27FC236}">
                  <a16:creationId xmlns="" xmlns:a16="http://schemas.microsoft.com/office/drawing/2014/main" id="{7481558D-232F-67B1-5CF9-3F5A9E80430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rcRect l="20412" r="20412"/>
            <a:stretch>
              <a:fillRect/>
            </a:stretch>
          </p:blipFill>
          <p:spPr>
            <a:xfrm>
              <a:off x="0" y="0"/>
              <a:ext cx="4866868" cy="5486400"/>
            </a:xfrm>
            <a:prstGeom prst="rect">
              <a:avLst/>
            </a:prstGeom>
          </p:spPr>
        </p:pic>
      </p:grpSp>
      <p:sp>
        <p:nvSpPr>
          <p:cNvPr id="23" name="Freeform 10">
            <a:extLst>
              <a:ext uri="{FF2B5EF4-FFF2-40B4-BE49-F238E27FC236}">
                <a16:creationId xmlns="" xmlns:a16="http://schemas.microsoft.com/office/drawing/2014/main" id="{DAF23C69-9187-1DF4-58E6-7C938D086EFB}"/>
              </a:ext>
            </a:extLst>
          </p:cNvPr>
          <p:cNvSpPr/>
          <p:nvPr/>
        </p:nvSpPr>
        <p:spPr>
          <a:xfrm>
            <a:off x="4995900" y="-10477"/>
            <a:ext cx="1622400" cy="1333319"/>
          </a:xfrm>
          <a:custGeom>
            <a:avLst/>
            <a:gdLst/>
            <a:ahLst/>
            <a:cxnLst/>
            <a:rect l="l" t="t" r="r" b="b"/>
            <a:pathLst>
              <a:path w="4754448" h="3985577">
                <a:moveTo>
                  <a:pt x="0" y="0"/>
                </a:moveTo>
                <a:lnTo>
                  <a:pt x="4754447" y="0"/>
                </a:lnTo>
                <a:lnTo>
                  <a:pt x="4754447" y="3985576"/>
                </a:lnTo>
                <a:lnTo>
                  <a:pt x="0" y="3985576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ajor"/>
        </p:style>
        <p:txBody>
          <a:bodyPr/>
          <a:lstStyle>
            <a:lvl1pPr>
              <a:defRPr>
                <a:latin typeface="+mj-lt"/>
                <a:ea typeface="+mj-ea"/>
                <a:cs typeface="+mj-cs"/>
              </a:defRPr>
            </a:lvl1pPr>
            <a:lvl2pPr>
              <a:defRPr>
                <a:latin typeface="+mj-lt"/>
                <a:ea typeface="+mj-ea"/>
                <a:cs typeface="+mj-cs"/>
              </a:defRPr>
            </a:lvl2pPr>
            <a:lvl3pPr>
              <a:defRPr>
                <a:latin typeface="+mj-lt"/>
                <a:ea typeface="+mj-ea"/>
                <a:cs typeface="+mj-cs"/>
              </a:defRPr>
            </a:lvl3pPr>
            <a:lvl4pPr>
              <a:defRPr>
                <a:latin typeface="+mj-lt"/>
                <a:ea typeface="+mj-ea"/>
                <a:cs typeface="+mj-cs"/>
              </a:defRPr>
            </a:lvl4pPr>
            <a:lvl5pPr>
              <a:defRPr>
                <a:latin typeface="+mj-lt"/>
                <a:ea typeface="+mj-ea"/>
                <a:cs typeface="+mj-cs"/>
              </a:defRPr>
            </a:lvl5pPr>
            <a:lvl6pPr>
              <a:defRPr>
                <a:latin typeface="+mj-lt"/>
                <a:ea typeface="+mj-ea"/>
                <a:cs typeface="+mj-cs"/>
              </a:defRPr>
            </a:lvl6pPr>
            <a:lvl7pPr>
              <a:defRPr>
                <a:latin typeface="+mj-lt"/>
                <a:ea typeface="+mj-ea"/>
                <a:cs typeface="+mj-cs"/>
              </a:defRPr>
            </a:lvl7pPr>
            <a:lvl8pPr>
              <a:defRPr>
                <a:latin typeface="+mj-lt"/>
                <a:ea typeface="+mj-ea"/>
                <a:cs typeface="+mj-cs"/>
              </a:defRPr>
            </a:lvl8pPr>
            <a:lvl9pPr>
              <a:defRPr>
                <a:latin typeface="+mj-lt"/>
                <a:ea typeface="+mj-ea"/>
                <a:cs typeface="+mj-cs"/>
              </a:defRPr>
            </a:lvl9pPr>
          </a:lstStyle>
          <a:p>
            <a:endParaRPr lang="it-IT">
              <a:solidFill>
                <a:prstClr val="black"/>
              </a:solidFill>
            </a:endParaRPr>
          </a:p>
        </p:txBody>
      </p:sp>
      <p:sp>
        <p:nvSpPr>
          <p:cNvPr id="24" name="TextBox 15">
            <a:extLst>
              <a:ext uri="{FF2B5EF4-FFF2-40B4-BE49-F238E27FC236}">
                <a16:creationId xmlns="" xmlns:a16="http://schemas.microsoft.com/office/drawing/2014/main" id="{05029E9F-FCA0-A322-1812-1B9299621E12}"/>
              </a:ext>
            </a:extLst>
          </p:cNvPr>
          <p:cNvSpPr txBox="1"/>
          <p:nvPr/>
        </p:nvSpPr>
        <p:spPr>
          <a:xfrm flipV="1">
            <a:off x="5807100" y="7376432"/>
            <a:ext cx="1622400" cy="1142877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ajor"/>
        </p:style>
        <p:txBody>
          <a:bodyPr wrap="square" lIns="0" tIns="0" rIns="0" bIns="0" rtlCol="0" anchor="t">
            <a:sp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  <a:lvl2pPr>
              <a:defRPr>
                <a:latin typeface="+mj-lt"/>
                <a:ea typeface="+mj-ea"/>
                <a:cs typeface="+mj-cs"/>
              </a:defRPr>
            </a:lvl2pPr>
            <a:lvl3pPr>
              <a:defRPr>
                <a:latin typeface="+mj-lt"/>
                <a:ea typeface="+mj-ea"/>
                <a:cs typeface="+mj-cs"/>
              </a:defRPr>
            </a:lvl3pPr>
            <a:lvl4pPr>
              <a:defRPr>
                <a:latin typeface="+mj-lt"/>
                <a:ea typeface="+mj-ea"/>
                <a:cs typeface="+mj-cs"/>
              </a:defRPr>
            </a:lvl4pPr>
            <a:lvl5pPr>
              <a:defRPr>
                <a:latin typeface="+mj-lt"/>
                <a:ea typeface="+mj-ea"/>
                <a:cs typeface="+mj-cs"/>
              </a:defRPr>
            </a:lvl5pPr>
            <a:lvl6pPr>
              <a:defRPr>
                <a:latin typeface="+mj-lt"/>
                <a:ea typeface="+mj-ea"/>
                <a:cs typeface="+mj-cs"/>
              </a:defRPr>
            </a:lvl6pPr>
            <a:lvl7pPr>
              <a:defRPr>
                <a:latin typeface="+mj-lt"/>
                <a:ea typeface="+mj-ea"/>
                <a:cs typeface="+mj-cs"/>
              </a:defRPr>
            </a:lvl7pPr>
            <a:lvl8pPr>
              <a:defRPr>
                <a:latin typeface="+mj-lt"/>
                <a:ea typeface="+mj-ea"/>
                <a:cs typeface="+mj-cs"/>
              </a:defRPr>
            </a:lvl8pPr>
            <a:lvl9pPr>
              <a:defRPr>
                <a:latin typeface="+mj-lt"/>
                <a:ea typeface="+mj-ea"/>
                <a:cs typeface="+mj-cs"/>
              </a:defRPr>
            </a:lvl9pPr>
          </a:lstStyle>
          <a:p>
            <a:pPr algn="ctr">
              <a:lnSpc>
                <a:spcPts val="9477"/>
              </a:lnSpc>
            </a:pPr>
            <a:r>
              <a:rPr lang="en-US" sz="6769" spc="-663" dirty="0">
                <a:solidFill>
                  <a:srgbClr val="FFFFFF"/>
                </a:solidFill>
                <a:latin typeface="Inter Bold"/>
              </a:rPr>
              <a:t>01</a:t>
            </a:r>
          </a:p>
        </p:txBody>
      </p:sp>
    </p:spTree>
    <p:extLst>
      <p:ext uri="{BB962C8B-B14F-4D97-AF65-F5344CB8AC3E}">
        <p14:creationId xmlns:p14="http://schemas.microsoft.com/office/powerpoint/2010/main" val="6326167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2">
            <a:extLst>
              <a:ext uri="{FF2B5EF4-FFF2-40B4-BE49-F238E27FC236}">
                <a16:creationId xmlns="" xmlns:a16="http://schemas.microsoft.com/office/drawing/2014/main" id="{CE17ABD6-8BC6-3AFA-2444-EA21AF39A602}"/>
              </a:ext>
            </a:extLst>
          </p:cNvPr>
          <p:cNvGrpSpPr/>
          <p:nvPr userDrawn="1"/>
        </p:nvGrpSpPr>
        <p:grpSpPr>
          <a:xfrm>
            <a:off x="1" y="0"/>
            <a:ext cx="12192000" cy="2057400"/>
            <a:chOff x="0" y="0"/>
            <a:chExt cx="7228227" cy="1436517"/>
          </a:xfrm>
        </p:grpSpPr>
        <p:sp>
          <p:nvSpPr>
            <p:cNvPr id="8" name="Freeform 3">
              <a:extLst>
                <a:ext uri="{FF2B5EF4-FFF2-40B4-BE49-F238E27FC236}">
                  <a16:creationId xmlns="" xmlns:a16="http://schemas.microsoft.com/office/drawing/2014/main" id="{CAE303B5-1AB9-2DD4-A76C-56BCF0236BCE}"/>
                </a:ext>
              </a:extLst>
            </p:cNvPr>
            <p:cNvSpPr/>
            <p:nvPr/>
          </p:nvSpPr>
          <p:spPr>
            <a:xfrm>
              <a:off x="0" y="0"/>
              <a:ext cx="7228227" cy="1436517"/>
            </a:xfrm>
            <a:custGeom>
              <a:avLst/>
              <a:gdLst/>
              <a:ahLst/>
              <a:cxnLst/>
              <a:rect l="l" t="t" r="r" b="b"/>
              <a:pathLst>
                <a:path w="7228227" h="1436517">
                  <a:moveTo>
                    <a:pt x="0" y="0"/>
                  </a:moveTo>
                  <a:lnTo>
                    <a:pt x="7228227" y="0"/>
                  </a:lnTo>
                  <a:lnTo>
                    <a:pt x="7228227" y="1436517"/>
                  </a:lnTo>
                  <a:lnTo>
                    <a:pt x="0" y="1436517"/>
                  </a:lnTo>
                  <a:close/>
                </a:path>
              </a:pathLst>
            </a:custGeom>
            <a:solidFill>
              <a:srgbClr val="FD95BA"/>
            </a:solidFill>
          </p:spPr>
          <p:txBody>
            <a:bodyPr/>
            <a:lstStyle/>
            <a:p>
              <a:endParaRPr lang="it-IT"/>
            </a:p>
          </p:txBody>
        </p:sp>
        <p:sp>
          <p:nvSpPr>
            <p:cNvPr id="9" name="TextBox 4">
              <a:extLst>
                <a:ext uri="{FF2B5EF4-FFF2-40B4-BE49-F238E27FC236}">
                  <a16:creationId xmlns="" xmlns:a16="http://schemas.microsoft.com/office/drawing/2014/main" id="{2A973AC1-5ACA-AA43-B22A-C810AE9AA78D}"/>
                </a:ext>
              </a:extLst>
            </p:cNvPr>
            <p:cNvSpPr txBox="1"/>
            <p:nvPr/>
          </p:nvSpPr>
          <p:spPr>
            <a:xfrm>
              <a:off x="0" y="-38100"/>
              <a:ext cx="7228227" cy="147461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2" name="Titolo 1">
            <a:extLst>
              <a:ext uri="{FF2B5EF4-FFF2-40B4-BE49-F238E27FC236}">
                <a16:creationId xmlns="" xmlns:a16="http://schemas.microsoft.com/office/drawing/2014/main" id="{3D844DDF-47F1-3EFB-2626-0B04F4F69A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it-IT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="" xmlns:a16="http://schemas.microsoft.com/office/drawing/2014/main" id="{AE35145C-9406-1812-80D1-071E976D9C5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71059802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2">
            <a:extLst>
              <a:ext uri="{FF2B5EF4-FFF2-40B4-BE49-F238E27FC236}">
                <a16:creationId xmlns="" xmlns:a16="http://schemas.microsoft.com/office/drawing/2014/main" id="{CE17ABD6-8BC6-3AFA-2444-EA21AF39A602}"/>
              </a:ext>
            </a:extLst>
          </p:cNvPr>
          <p:cNvGrpSpPr/>
          <p:nvPr userDrawn="1"/>
        </p:nvGrpSpPr>
        <p:grpSpPr>
          <a:xfrm>
            <a:off x="1" y="0"/>
            <a:ext cx="12192000" cy="2057400"/>
            <a:chOff x="0" y="0"/>
            <a:chExt cx="7228227" cy="1436517"/>
          </a:xfrm>
        </p:grpSpPr>
        <p:sp>
          <p:nvSpPr>
            <p:cNvPr id="8" name="Freeform 3">
              <a:extLst>
                <a:ext uri="{FF2B5EF4-FFF2-40B4-BE49-F238E27FC236}">
                  <a16:creationId xmlns="" xmlns:a16="http://schemas.microsoft.com/office/drawing/2014/main" id="{CAE303B5-1AB9-2DD4-A76C-56BCF0236BCE}"/>
                </a:ext>
              </a:extLst>
            </p:cNvPr>
            <p:cNvSpPr/>
            <p:nvPr/>
          </p:nvSpPr>
          <p:spPr>
            <a:xfrm>
              <a:off x="0" y="0"/>
              <a:ext cx="7228227" cy="1436517"/>
            </a:xfrm>
            <a:custGeom>
              <a:avLst/>
              <a:gdLst/>
              <a:ahLst/>
              <a:cxnLst/>
              <a:rect l="l" t="t" r="r" b="b"/>
              <a:pathLst>
                <a:path w="7228227" h="1436517">
                  <a:moveTo>
                    <a:pt x="0" y="0"/>
                  </a:moveTo>
                  <a:lnTo>
                    <a:pt x="7228227" y="0"/>
                  </a:lnTo>
                  <a:lnTo>
                    <a:pt x="7228227" y="1436517"/>
                  </a:lnTo>
                  <a:lnTo>
                    <a:pt x="0" y="1436517"/>
                  </a:lnTo>
                  <a:close/>
                </a:path>
              </a:pathLst>
            </a:custGeom>
            <a:solidFill>
              <a:srgbClr val="FD95BA"/>
            </a:solidFill>
          </p:spPr>
          <p:txBody>
            <a:bodyPr/>
            <a:lstStyle/>
            <a:p>
              <a:endParaRPr lang="it-IT">
                <a:solidFill>
                  <a:prstClr val="black"/>
                </a:solidFill>
              </a:endParaRPr>
            </a:p>
          </p:txBody>
        </p:sp>
        <p:sp>
          <p:nvSpPr>
            <p:cNvPr id="9" name="TextBox 4">
              <a:extLst>
                <a:ext uri="{FF2B5EF4-FFF2-40B4-BE49-F238E27FC236}">
                  <a16:creationId xmlns="" xmlns:a16="http://schemas.microsoft.com/office/drawing/2014/main" id="{2A973AC1-5ACA-AA43-B22A-C810AE9AA78D}"/>
                </a:ext>
              </a:extLst>
            </p:cNvPr>
            <p:cNvSpPr txBox="1"/>
            <p:nvPr/>
          </p:nvSpPr>
          <p:spPr>
            <a:xfrm>
              <a:off x="0" y="-38100"/>
              <a:ext cx="7228227" cy="147461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>
                <a:solidFill>
                  <a:prstClr val="black"/>
                </a:solidFill>
              </a:endParaRPr>
            </a:p>
          </p:txBody>
        </p:sp>
      </p:grpSp>
      <p:sp>
        <p:nvSpPr>
          <p:cNvPr id="2" name="Titolo 1">
            <a:extLst>
              <a:ext uri="{FF2B5EF4-FFF2-40B4-BE49-F238E27FC236}">
                <a16:creationId xmlns="" xmlns:a16="http://schemas.microsoft.com/office/drawing/2014/main" id="{3D844DDF-47F1-3EFB-2626-0B04F4F69A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it-IT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="" xmlns:a16="http://schemas.microsoft.com/office/drawing/2014/main" id="{AE35145C-9406-1812-80D1-071E976D9C5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403310114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="" xmlns:a16="http://schemas.microsoft.com/office/drawing/2014/main" id="{51A1873F-288E-3838-C400-02FB601331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/>
              <a:t>Kliknij, aby edytować styl</a:t>
            </a:r>
            <a:endParaRPr lang="it-IT"/>
          </a:p>
        </p:txBody>
      </p:sp>
      <p:sp>
        <p:nvSpPr>
          <p:cNvPr id="3" name="Segnaposto testo 2">
            <a:extLst>
              <a:ext uri="{FF2B5EF4-FFF2-40B4-BE49-F238E27FC236}">
                <a16:creationId xmlns="" xmlns:a16="http://schemas.microsoft.com/office/drawing/2014/main" id="{FCD3D18D-E1C0-D38B-4208-512D41C8071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="" xmlns:a16="http://schemas.microsoft.com/office/drawing/2014/main" id="{C08A4F98-4F01-4F84-7A50-193CBBD4F2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4996A6-F07F-3244-A62E-0C899DDC276A}" type="datetimeFigureOut">
              <a:rPr lang="it-IT" smtClean="0">
                <a:solidFill>
                  <a:prstClr val="black">
                    <a:tint val="82000"/>
                  </a:prstClr>
                </a:solidFill>
              </a:rPr>
              <a:pPr/>
              <a:t>30/03/2025</a:t>
            </a:fld>
            <a:endParaRPr lang="it-IT">
              <a:solidFill>
                <a:prstClr val="black">
                  <a:tint val="82000"/>
                </a:prstClr>
              </a:solidFill>
            </a:endParaRPr>
          </a:p>
        </p:txBody>
      </p:sp>
      <p:sp>
        <p:nvSpPr>
          <p:cNvPr id="5" name="Segnaposto piè di pagina 4">
            <a:extLst>
              <a:ext uri="{FF2B5EF4-FFF2-40B4-BE49-F238E27FC236}">
                <a16:creationId xmlns="" xmlns:a16="http://schemas.microsoft.com/office/drawing/2014/main" id="{71FFCF7D-DC7F-544F-A87F-87B8F8B9B9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82000"/>
                </a:prstClr>
              </a:solidFill>
            </a:endParaRPr>
          </a:p>
        </p:txBody>
      </p:sp>
      <p:sp>
        <p:nvSpPr>
          <p:cNvPr id="6" name="Segnaposto numero diapositiva 5">
            <a:extLst>
              <a:ext uri="{FF2B5EF4-FFF2-40B4-BE49-F238E27FC236}">
                <a16:creationId xmlns="" xmlns:a16="http://schemas.microsoft.com/office/drawing/2014/main" id="{9E32691D-0C7B-2F70-F67B-1D9A0C7C2D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6A07C-152F-B645-9AA3-B2051AD0F675}" type="slidenum">
              <a:rPr lang="it-IT" smtClean="0">
                <a:solidFill>
                  <a:prstClr val="black">
                    <a:tint val="82000"/>
                  </a:prstClr>
                </a:solidFill>
              </a:rPr>
              <a:pPr/>
              <a:t>‹#›</a:t>
            </a:fld>
            <a:endParaRPr lang="it-IT">
              <a:solidFill>
                <a:prstClr val="black">
                  <a:tint val="82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160819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="" xmlns:a16="http://schemas.microsoft.com/office/drawing/2014/main" id="{BE5DE9E9-93D5-C12C-BF30-353E4C04CC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it-IT"/>
          </a:p>
        </p:txBody>
      </p:sp>
      <p:sp>
        <p:nvSpPr>
          <p:cNvPr id="3" name="Segnaposto contenuto 2">
            <a:extLst>
              <a:ext uri="{FF2B5EF4-FFF2-40B4-BE49-F238E27FC236}">
                <a16:creationId xmlns="" xmlns:a16="http://schemas.microsoft.com/office/drawing/2014/main" id="{2AB124B5-3004-B2EC-C0A6-C81DF002323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it-IT"/>
          </a:p>
        </p:txBody>
      </p:sp>
      <p:sp>
        <p:nvSpPr>
          <p:cNvPr id="4" name="Segnaposto contenuto 3">
            <a:extLst>
              <a:ext uri="{FF2B5EF4-FFF2-40B4-BE49-F238E27FC236}">
                <a16:creationId xmlns="" xmlns:a16="http://schemas.microsoft.com/office/drawing/2014/main" id="{46FC17A4-AD49-CD34-D076-185EB9B2CCC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it-IT"/>
          </a:p>
        </p:txBody>
      </p:sp>
      <p:sp>
        <p:nvSpPr>
          <p:cNvPr id="5" name="Segnaposto data 4">
            <a:extLst>
              <a:ext uri="{FF2B5EF4-FFF2-40B4-BE49-F238E27FC236}">
                <a16:creationId xmlns="" xmlns:a16="http://schemas.microsoft.com/office/drawing/2014/main" id="{AF1A061B-ECB3-BFED-392D-924AC4B795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4996A6-F07F-3244-A62E-0C899DDC276A}" type="datetimeFigureOut">
              <a:rPr lang="it-IT" smtClean="0">
                <a:solidFill>
                  <a:prstClr val="black">
                    <a:tint val="82000"/>
                  </a:prstClr>
                </a:solidFill>
              </a:rPr>
              <a:pPr/>
              <a:t>30/03/2025</a:t>
            </a:fld>
            <a:endParaRPr lang="it-IT">
              <a:solidFill>
                <a:prstClr val="black">
                  <a:tint val="82000"/>
                </a:prstClr>
              </a:solidFill>
            </a:endParaRPr>
          </a:p>
        </p:txBody>
      </p:sp>
      <p:sp>
        <p:nvSpPr>
          <p:cNvPr id="6" name="Segnaposto piè di pagina 5">
            <a:extLst>
              <a:ext uri="{FF2B5EF4-FFF2-40B4-BE49-F238E27FC236}">
                <a16:creationId xmlns="" xmlns:a16="http://schemas.microsoft.com/office/drawing/2014/main" id="{4C5EC6A3-F3D4-7025-CED5-DA4B759EA7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82000"/>
                </a:prstClr>
              </a:solidFill>
            </a:endParaRPr>
          </a:p>
        </p:txBody>
      </p:sp>
      <p:sp>
        <p:nvSpPr>
          <p:cNvPr id="7" name="Segnaposto numero diapositiva 6">
            <a:extLst>
              <a:ext uri="{FF2B5EF4-FFF2-40B4-BE49-F238E27FC236}">
                <a16:creationId xmlns="" xmlns:a16="http://schemas.microsoft.com/office/drawing/2014/main" id="{750CDBD1-149C-CCEF-2622-DC2F8F4F63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6A07C-152F-B645-9AA3-B2051AD0F675}" type="slidenum">
              <a:rPr lang="it-IT" smtClean="0">
                <a:solidFill>
                  <a:prstClr val="black">
                    <a:tint val="82000"/>
                  </a:prstClr>
                </a:solidFill>
              </a:rPr>
              <a:pPr/>
              <a:t>‹#›</a:t>
            </a:fld>
            <a:endParaRPr lang="it-IT">
              <a:solidFill>
                <a:prstClr val="black">
                  <a:tint val="82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553813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="" xmlns:a16="http://schemas.microsoft.com/office/drawing/2014/main" id="{6839C9F2-6898-8A4B-E90C-3BC7382894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it-IT"/>
          </a:p>
        </p:txBody>
      </p:sp>
      <p:sp>
        <p:nvSpPr>
          <p:cNvPr id="3" name="Segnaposto testo 2">
            <a:extLst>
              <a:ext uri="{FF2B5EF4-FFF2-40B4-BE49-F238E27FC236}">
                <a16:creationId xmlns="" xmlns:a16="http://schemas.microsoft.com/office/drawing/2014/main" id="{FC90377B-B530-424D-5CDF-8AC48F852BC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="" xmlns:a16="http://schemas.microsoft.com/office/drawing/2014/main" id="{C3E63BD6-967D-0CF9-FC0B-B82AD262959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it-IT"/>
          </a:p>
        </p:txBody>
      </p:sp>
      <p:sp>
        <p:nvSpPr>
          <p:cNvPr id="5" name="Segnaposto testo 4">
            <a:extLst>
              <a:ext uri="{FF2B5EF4-FFF2-40B4-BE49-F238E27FC236}">
                <a16:creationId xmlns="" xmlns:a16="http://schemas.microsoft.com/office/drawing/2014/main" id="{EB4B2B00-7035-3942-9D02-136F84492D5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="" xmlns:a16="http://schemas.microsoft.com/office/drawing/2014/main" id="{A68A424F-AA0F-B7B9-B42B-23B2D744022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it-IT"/>
          </a:p>
        </p:txBody>
      </p:sp>
      <p:sp>
        <p:nvSpPr>
          <p:cNvPr id="7" name="Segnaposto data 6">
            <a:extLst>
              <a:ext uri="{FF2B5EF4-FFF2-40B4-BE49-F238E27FC236}">
                <a16:creationId xmlns="" xmlns:a16="http://schemas.microsoft.com/office/drawing/2014/main" id="{455273FB-F87B-6B00-EDFF-BA3C78E87D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4996A6-F07F-3244-A62E-0C899DDC276A}" type="datetimeFigureOut">
              <a:rPr lang="it-IT" smtClean="0">
                <a:solidFill>
                  <a:prstClr val="black">
                    <a:tint val="82000"/>
                  </a:prstClr>
                </a:solidFill>
              </a:rPr>
              <a:pPr/>
              <a:t>30/03/2025</a:t>
            </a:fld>
            <a:endParaRPr lang="it-IT">
              <a:solidFill>
                <a:prstClr val="black">
                  <a:tint val="82000"/>
                </a:prstClr>
              </a:solidFill>
            </a:endParaRPr>
          </a:p>
        </p:txBody>
      </p:sp>
      <p:sp>
        <p:nvSpPr>
          <p:cNvPr id="8" name="Segnaposto piè di pagina 7">
            <a:extLst>
              <a:ext uri="{FF2B5EF4-FFF2-40B4-BE49-F238E27FC236}">
                <a16:creationId xmlns="" xmlns:a16="http://schemas.microsoft.com/office/drawing/2014/main" id="{253FFAD1-58DC-F5CB-2CAC-FEF79AC8A4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82000"/>
                </a:prstClr>
              </a:solidFill>
            </a:endParaRPr>
          </a:p>
        </p:txBody>
      </p:sp>
      <p:sp>
        <p:nvSpPr>
          <p:cNvPr id="9" name="Segnaposto numero diapositiva 8">
            <a:extLst>
              <a:ext uri="{FF2B5EF4-FFF2-40B4-BE49-F238E27FC236}">
                <a16:creationId xmlns="" xmlns:a16="http://schemas.microsoft.com/office/drawing/2014/main" id="{15C3CBA6-A496-4D01-6083-86C10B264D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6A07C-152F-B645-9AA3-B2051AD0F675}" type="slidenum">
              <a:rPr lang="it-IT" smtClean="0">
                <a:solidFill>
                  <a:prstClr val="black">
                    <a:tint val="82000"/>
                  </a:prstClr>
                </a:solidFill>
              </a:rPr>
              <a:pPr/>
              <a:t>‹#›</a:t>
            </a:fld>
            <a:endParaRPr lang="it-IT">
              <a:solidFill>
                <a:prstClr val="black">
                  <a:tint val="82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193678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="" xmlns:a16="http://schemas.microsoft.com/office/drawing/2014/main" id="{A183B248-519D-B232-6D7A-75261D2F8B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it-IT"/>
          </a:p>
        </p:txBody>
      </p:sp>
      <p:sp>
        <p:nvSpPr>
          <p:cNvPr id="3" name="Segnaposto data 2">
            <a:extLst>
              <a:ext uri="{FF2B5EF4-FFF2-40B4-BE49-F238E27FC236}">
                <a16:creationId xmlns="" xmlns:a16="http://schemas.microsoft.com/office/drawing/2014/main" id="{A71623B9-BF73-3DA0-A47D-D09C6C858A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4996A6-F07F-3244-A62E-0C899DDC276A}" type="datetimeFigureOut">
              <a:rPr lang="it-IT" smtClean="0">
                <a:solidFill>
                  <a:prstClr val="black">
                    <a:tint val="82000"/>
                  </a:prstClr>
                </a:solidFill>
              </a:rPr>
              <a:pPr/>
              <a:t>30/03/2025</a:t>
            </a:fld>
            <a:endParaRPr lang="it-IT">
              <a:solidFill>
                <a:prstClr val="black">
                  <a:tint val="82000"/>
                </a:prstClr>
              </a:solidFill>
            </a:endParaRPr>
          </a:p>
        </p:txBody>
      </p:sp>
      <p:sp>
        <p:nvSpPr>
          <p:cNvPr id="4" name="Segnaposto piè di pagina 3">
            <a:extLst>
              <a:ext uri="{FF2B5EF4-FFF2-40B4-BE49-F238E27FC236}">
                <a16:creationId xmlns="" xmlns:a16="http://schemas.microsoft.com/office/drawing/2014/main" id="{343E8528-5DFA-531C-A5AE-508FB2BDAB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82000"/>
                </a:prstClr>
              </a:solidFill>
            </a:endParaRPr>
          </a:p>
        </p:txBody>
      </p:sp>
      <p:sp>
        <p:nvSpPr>
          <p:cNvPr id="5" name="Segnaposto numero diapositiva 4">
            <a:extLst>
              <a:ext uri="{FF2B5EF4-FFF2-40B4-BE49-F238E27FC236}">
                <a16:creationId xmlns="" xmlns:a16="http://schemas.microsoft.com/office/drawing/2014/main" id="{62BF6112-6471-F6C1-E0C6-4292F8FA5F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6A07C-152F-B645-9AA3-B2051AD0F675}" type="slidenum">
              <a:rPr lang="it-IT" smtClean="0">
                <a:solidFill>
                  <a:prstClr val="black">
                    <a:tint val="82000"/>
                  </a:prstClr>
                </a:solidFill>
              </a:rPr>
              <a:pPr/>
              <a:t>‹#›</a:t>
            </a:fld>
            <a:endParaRPr lang="it-IT">
              <a:solidFill>
                <a:prstClr val="black">
                  <a:tint val="82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64829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="" xmlns:a16="http://schemas.microsoft.com/office/drawing/2014/main" id="{A263E5AA-AAE5-E67C-A5C2-4340A909D9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4996A6-F07F-3244-A62E-0C899DDC276A}" type="datetimeFigureOut">
              <a:rPr lang="it-IT" smtClean="0">
                <a:solidFill>
                  <a:prstClr val="black">
                    <a:tint val="82000"/>
                  </a:prstClr>
                </a:solidFill>
              </a:rPr>
              <a:pPr/>
              <a:t>30/03/2025</a:t>
            </a:fld>
            <a:endParaRPr lang="it-IT">
              <a:solidFill>
                <a:prstClr val="black">
                  <a:tint val="82000"/>
                </a:prstClr>
              </a:solidFill>
            </a:endParaRPr>
          </a:p>
        </p:txBody>
      </p:sp>
      <p:sp>
        <p:nvSpPr>
          <p:cNvPr id="3" name="Segnaposto piè di pagina 2">
            <a:extLst>
              <a:ext uri="{FF2B5EF4-FFF2-40B4-BE49-F238E27FC236}">
                <a16:creationId xmlns="" xmlns:a16="http://schemas.microsoft.com/office/drawing/2014/main" id="{BED2BD28-C041-A6AE-A598-A0DE825E07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82000"/>
                </a:prstClr>
              </a:solidFill>
            </a:endParaRPr>
          </a:p>
        </p:txBody>
      </p:sp>
      <p:sp>
        <p:nvSpPr>
          <p:cNvPr id="4" name="Segnaposto numero diapositiva 3">
            <a:extLst>
              <a:ext uri="{FF2B5EF4-FFF2-40B4-BE49-F238E27FC236}">
                <a16:creationId xmlns="" xmlns:a16="http://schemas.microsoft.com/office/drawing/2014/main" id="{0D2366F7-CAC9-E468-F376-827607D28C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6A07C-152F-B645-9AA3-B2051AD0F675}" type="slidenum">
              <a:rPr lang="it-IT" smtClean="0">
                <a:solidFill>
                  <a:prstClr val="black">
                    <a:tint val="82000"/>
                  </a:prstClr>
                </a:solidFill>
              </a:rPr>
              <a:pPr/>
              <a:t>‹#›</a:t>
            </a:fld>
            <a:endParaRPr lang="it-IT">
              <a:solidFill>
                <a:prstClr val="black">
                  <a:tint val="82000"/>
                </a:prstClr>
              </a:solidFill>
            </a:endParaRPr>
          </a:p>
        </p:txBody>
      </p:sp>
      <p:sp>
        <p:nvSpPr>
          <p:cNvPr id="6" name="Freeform 3">
            <a:extLst>
              <a:ext uri="{FF2B5EF4-FFF2-40B4-BE49-F238E27FC236}">
                <a16:creationId xmlns="" xmlns:a16="http://schemas.microsoft.com/office/drawing/2014/main" id="{D1F72BFE-1D8D-52DF-F217-1B7F888E777C}"/>
              </a:ext>
            </a:extLst>
          </p:cNvPr>
          <p:cNvSpPr/>
          <p:nvPr userDrawn="1"/>
        </p:nvSpPr>
        <p:spPr>
          <a:xfrm>
            <a:off x="0" y="4817360"/>
            <a:ext cx="2057400" cy="2040640"/>
          </a:xfrm>
          <a:custGeom>
            <a:avLst/>
            <a:gdLst/>
            <a:ahLst/>
            <a:cxnLst/>
            <a:rect l="l" t="t" r="r" b="b"/>
            <a:pathLst>
              <a:path w="819476" h="812800">
                <a:moveTo>
                  <a:pt x="0" y="0"/>
                </a:moveTo>
                <a:lnTo>
                  <a:pt x="819476" y="0"/>
                </a:lnTo>
                <a:lnTo>
                  <a:pt x="819476" y="812800"/>
                </a:lnTo>
                <a:lnTo>
                  <a:pt x="0" y="812800"/>
                </a:lnTo>
                <a:close/>
              </a:path>
            </a:pathLst>
          </a:custGeom>
          <a:solidFill>
            <a:srgbClr val="6988B9"/>
          </a:solidFill>
        </p:spPr>
        <p:txBody>
          <a:bodyPr/>
          <a:lstStyle/>
          <a:p>
            <a:endParaRPr lang="it-IT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215378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="" xmlns:a16="http://schemas.microsoft.com/office/drawing/2014/main" id="{38D56C17-AA14-269F-C9E9-660EBBBDEE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  <a:endParaRPr lang="it-IT"/>
          </a:p>
        </p:txBody>
      </p:sp>
      <p:sp>
        <p:nvSpPr>
          <p:cNvPr id="3" name="Segnaposto contenuto 2">
            <a:extLst>
              <a:ext uri="{FF2B5EF4-FFF2-40B4-BE49-F238E27FC236}">
                <a16:creationId xmlns="" xmlns:a16="http://schemas.microsoft.com/office/drawing/2014/main" id="{DB2FB37D-512B-FEF6-5FC0-FEA25DEEFA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it-IT"/>
          </a:p>
        </p:txBody>
      </p:sp>
      <p:sp>
        <p:nvSpPr>
          <p:cNvPr id="4" name="Segnaposto testo 3">
            <a:extLst>
              <a:ext uri="{FF2B5EF4-FFF2-40B4-BE49-F238E27FC236}">
                <a16:creationId xmlns="" xmlns:a16="http://schemas.microsoft.com/office/drawing/2014/main" id="{8FC94C0A-D38C-5D26-48A8-CE46838D750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="" xmlns:a16="http://schemas.microsoft.com/office/drawing/2014/main" id="{D0E637DB-717D-E7D9-94AF-D39387642B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4996A6-F07F-3244-A62E-0C899DDC276A}" type="datetimeFigureOut">
              <a:rPr lang="it-IT" smtClean="0">
                <a:solidFill>
                  <a:prstClr val="black">
                    <a:tint val="82000"/>
                  </a:prstClr>
                </a:solidFill>
              </a:rPr>
              <a:pPr/>
              <a:t>30/03/2025</a:t>
            </a:fld>
            <a:endParaRPr lang="it-IT">
              <a:solidFill>
                <a:prstClr val="black">
                  <a:tint val="82000"/>
                </a:prstClr>
              </a:solidFill>
            </a:endParaRPr>
          </a:p>
        </p:txBody>
      </p:sp>
      <p:sp>
        <p:nvSpPr>
          <p:cNvPr id="6" name="Segnaposto piè di pagina 5">
            <a:extLst>
              <a:ext uri="{FF2B5EF4-FFF2-40B4-BE49-F238E27FC236}">
                <a16:creationId xmlns="" xmlns:a16="http://schemas.microsoft.com/office/drawing/2014/main" id="{2D4E132B-90F4-58E4-E65C-B7A44E8858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82000"/>
                </a:prstClr>
              </a:solidFill>
            </a:endParaRPr>
          </a:p>
        </p:txBody>
      </p:sp>
      <p:sp>
        <p:nvSpPr>
          <p:cNvPr id="7" name="Segnaposto numero diapositiva 6">
            <a:extLst>
              <a:ext uri="{FF2B5EF4-FFF2-40B4-BE49-F238E27FC236}">
                <a16:creationId xmlns="" xmlns:a16="http://schemas.microsoft.com/office/drawing/2014/main" id="{1B435C1C-2E95-4E32-28AF-F73DA62F8A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6A07C-152F-B645-9AA3-B2051AD0F675}" type="slidenum">
              <a:rPr lang="it-IT" smtClean="0">
                <a:solidFill>
                  <a:prstClr val="black">
                    <a:tint val="82000"/>
                  </a:prstClr>
                </a:solidFill>
              </a:rPr>
              <a:pPr/>
              <a:t>‹#›</a:t>
            </a:fld>
            <a:endParaRPr lang="it-IT">
              <a:solidFill>
                <a:prstClr val="black">
                  <a:tint val="82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646520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="" xmlns:a16="http://schemas.microsoft.com/office/drawing/2014/main" id="{E900F91D-3CDC-D807-13CB-798533A5B4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40180" y="640080"/>
            <a:ext cx="3331845" cy="141732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  <a:endParaRPr lang="it-IT" dirty="0"/>
          </a:p>
        </p:txBody>
      </p:sp>
      <p:sp>
        <p:nvSpPr>
          <p:cNvPr id="3" name="Segnaposto immagine 2">
            <a:extLst>
              <a:ext uri="{FF2B5EF4-FFF2-40B4-BE49-F238E27FC236}">
                <a16:creationId xmlns="" xmlns:a16="http://schemas.microsoft.com/office/drawing/2014/main" id="{8B23002C-3D34-7C94-4B8D-FBFC0644C12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/>
              <a:t>Kliknij ikonę, aby dodać obraz</a:t>
            </a:r>
            <a:endParaRPr lang="it-IT"/>
          </a:p>
        </p:txBody>
      </p:sp>
      <p:sp>
        <p:nvSpPr>
          <p:cNvPr id="4" name="Segnaposto testo 3">
            <a:extLst>
              <a:ext uri="{FF2B5EF4-FFF2-40B4-BE49-F238E27FC236}">
                <a16:creationId xmlns="" xmlns:a16="http://schemas.microsoft.com/office/drawing/2014/main" id="{884957ED-DE13-005C-28A8-CA98D63165A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="" xmlns:a16="http://schemas.microsoft.com/office/drawing/2014/main" id="{9C8A707D-2013-74E0-564E-A050B9AC7E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4996A6-F07F-3244-A62E-0C899DDC276A}" type="datetimeFigureOut">
              <a:rPr lang="it-IT" smtClean="0">
                <a:solidFill>
                  <a:prstClr val="black">
                    <a:tint val="82000"/>
                  </a:prstClr>
                </a:solidFill>
              </a:rPr>
              <a:pPr/>
              <a:t>30/03/2025</a:t>
            </a:fld>
            <a:endParaRPr lang="it-IT">
              <a:solidFill>
                <a:prstClr val="black">
                  <a:tint val="82000"/>
                </a:prstClr>
              </a:solidFill>
            </a:endParaRPr>
          </a:p>
        </p:txBody>
      </p:sp>
      <p:sp>
        <p:nvSpPr>
          <p:cNvPr id="6" name="Segnaposto piè di pagina 5">
            <a:extLst>
              <a:ext uri="{FF2B5EF4-FFF2-40B4-BE49-F238E27FC236}">
                <a16:creationId xmlns="" xmlns:a16="http://schemas.microsoft.com/office/drawing/2014/main" id="{C7AFCDA1-5383-D7C3-1F82-4A488ADDC8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82000"/>
                </a:prstClr>
              </a:solidFill>
            </a:endParaRPr>
          </a:p>
        </p:txBody>
      </p:sp>
      <p:sp>
        <p:nvSpPr>
          <p:cNvPr id="7" name="Segnaposto numero diapositiva 6">
            <a:extLst>
              <a:ext uri="{FF2B5EF4-FFF2-40B4-BE49-F238E27FC236}">
                <a16:creationId xmlns="" xmlns:a16="http://schemas.microsoft.com/office/drawing/2014/main" id="{83293701-F6BB-7B10-35B0-C680B486EE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6A07C-152F-B645-9AA3-B2051AD0F675}" type="slidenum">
              <a:rPr lang="it-IT" smtClean="0">
                <a:solidFill>
                  <a:prstClr val="black">
                    <a:tint val="82000"/>
                  </a:prstClr>
                </a:solidFill>
              </a:rPr>
              <a:pPr/>
              <a:t>‹#›</a:t>
            </a:fld>
            <a:endParaRPr lang="it-IT">
              <a:solidFill>
                <a:prstClr val="black">
                  <a:tint val="82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50130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="" xmlns:a16="http://schemas.microsoft.com/office/drawing/2014/main" id="{51A1873F-288E-3838-C400-02FB601331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/>
              <a:t>Kliknij, aby edytować styl</a:t>
            </a:r>
            <a:endParaRPr lang="it-IT"/>
          </a:p>
        </p:txBody>
      </p:sp>
      <p:sp>
        <p:nvSpPr>
          <p:cNvPr id="3" name="Segnaposto testo 2">
            <a:extLst>
              <a:ext uri="{FF2B5EF4-FFF2-40B4-BE49-F238E27FC236}">
                <a16:creationId xmlns="" xmlns:a16="http://schemas.microsoft.com/office/drawing/2014/main" id="{FCD3D18D-E1C0-D38B-4208-512D41C8071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="" xmlns:a16="http://schemas.microsoft.com/office/drawing/2014/main" id="{C08A4F98-4F01-4F84-7A50-193CBBD4F2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4996A6-F07F-3244-A62E-0C899DDC276A}" type="datetimeFigureOut">
              <a:rPr lang="it-IT" smtClean="0"/>
              <a:t>30/03/2025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="" xmlns:a16="http://schemas.microsoft.com/office/drawing/2014/main" id="{71FFCF7D-DC7F-544F-A87F-87B8F8B9B9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="" xmlns:a16="http://schemas.microsoft.com/office/drawing/2014/main" id="{9E32691D-0C7B-2F70-F67B-1D9A0C7C2D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6A07C-152F-B645-9AA3-B2051AD0F675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020133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="" xmlns:a16="http://schemas.microsoft.com/office/drawing/2014/main" id="{BE5DE9E9-93D5-C12C-BF30-353E4C04CC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it-IT"/>
          </a:p>
        </p:txBody>
      </p:sp>
      <p:sp>
        <p:nvSpPr>
          <p:cNvPr id="3" name="Segnaposto contenuto 2">
            <a:extLst>
              <a:ext uri="{FF2B5EF4-FFF2-40B4-BE49-F238E27FC236}">
                <a16:creationId xmlns="" xmlns:a16="http://schemas.microsoft.com/office/drawing/2014/main" id="{2AB124B5-3004-B2EC-C0A6-C81DF002323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it-IT"/>
          </a:p>
        </p:txBody>
      </p:sp>
      <p:sp>
        <p:nvSpPr>
          <p:cNvPr id="4" name="Segnaposto contenuto 3">
            <a:extLst>
              <a:ext uri="{FF2B5EF4-FFF2-40B4-BE49-F238E27FC236}">
                <a16:creationId xmlns="" xmlns:a16="http://schemas.microsoft.com/office/drawing/2014/main" id="{46FC17A4-AD49-CD34-D076-185EB9B2CCC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it-IT"/>
          </a:p>
        </p:txBody>
      </p:sp>
      <p:sp>
        <p:nvSpPr>
          <p:cNvPr id="5" name="Segnaposto data 4">
            <a:extLst>
              <a:ext uri="{FF2B5EF4-FFF2-40B4-BE49-F238E27FC236}">
                <a16:creationId xmlns="" xmlns:a16="http://schemas.microsoft.com/office/drawing/2014/main" id="{AF1A061B-ECB3-BFED-392D-924AC4B795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4996A6-F07F-3244-A62E-0C899DDC276A}" type="datetimeFigureOut">
              <a:rPr lang="it-IT" smtClean="0"/>
              <a:t>30/03/2025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="" xmlns:a16="http://schemas.microsoft.com/office/drawing/2014/main" id="{4C5EC6A3-F3D4-7025-CED5-DA4B759EA7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="" xmlns:a16="http://schemas.microsoft.com/office/drawing/2014/main" id="{750CDBD1-149C-CCEF-2622-DC2F8F4F63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6A07C-152F-B645-9AA3-B2051AD0F675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647271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="" xmlns:a16="http://schemas.microsoft.com/office/drawing/2014/main" id="{6839C9F2-6898-8A4B-E90C-3BC7382894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it-IT"/>
          </a:p>
        </p:txBody>
      </p:sp>
      <p:sp>
        <p:nvSpPr>
          <p:cNvPr id="3" name="Segnaposto testo 2">
            <a:extLst>
              <a:ext uri="{FF2B5EF4-FFF2-40B4-BE49-F238E27FC236}">
                <a16:creationId xmlns="" xmlns:a16="http://schemas.microsoft.com/office/drawing/2014/main" id="{FC90377B-B530-424D-5CDF-8AC48F852BC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="" xmlns:a16="http://schemas.microsoft.com/office/drawing/2014/main" id="{C3E63BD6-967D-0CF9-FC0B-B82AD262959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it-IT"/>
          </a:p>
        </p:txBody>
      </p:sp>
      <p:sp>
        <p:nvSpPr>
          <p:cNvPr id="5" name="Segnaposto testo 4">
            <a:extLst>
              <a:ext uri="{FF2B5EF4-FFF2-40B4-BE49-F238E27FC236}">
                <a16:creationId xmlns="" xmlns:a16="http://schemas.microsoft.com/office/drawing/2014/main" id="{EB4B2B00-7035-3942-9D02-136F84492D5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="" xmlns:a16="http://schemas.microsoft.com/office/drawing/2014/main" id="{A68A424F-AA0F-B7B9-B42B-23B2D744022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it-IT"/>
          </a:p>
        </p:txBody>
      </p:sp>
      <p:sp>
        <p:nvSpPr>
          <p:cNvPr id="7" name="Segnaposto data 6">
            <a:extLst>
              <a:ext uri="{FF2B5EF4-FFF2-40B4-BE49-F238E27FC236}">
                <a16:creationId xmlns="" xmlns:a16="http://schemas.microsoft.com/office/drawing/2014/main" id="{455273FB-F87B-6B00-EDFF-BA3C78E87D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4996A6-F07F-3244-A62E-0C899DDC276A}" type="datetimeFigureOut">
              <a:rPr lang="it-IT" smtClean="0"/>
              <a:t>30/03/2025</a:t>
            </a:fld>
            <a:endParaRPr lang="it-IT"/>
          </a:p>
        </p:txBody>
      </p:sp>
      <p:sp>
        <p:nvSpPr>
          <p:cNvPr id="8" name="Segnaposto piè di pagina 7">
            <a:extLst>
              <a:ext uri="{FF2B5EF4-FFF2-40B4-BE49-F238E27FC236}">
                <a16:creationId xmlns="" xmlns:a16="http://schemas.microsoft.com/office/drawing/2014/main" id="{253FFAD1-58DC-F5CB-2CAC-FEF79AC8A4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="" xmlns:a16="http://schemas.microsoft.com/office/drawing/2014/main" id="{15C3CBA6-A496-4D01-6083-86C10B264D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6A07C-152F-B645-9AA3-B2051AD0F675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465603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="" xmlns:a16="http://schemas.microsoft.com/office/drawing/2014/main" id="{A183B248-519D-B232-6D7A-75261D2F8B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it-IT"/>
          </a:p>
        </p:txBody>
      </p:sp>
      <p:sp>
        <p:nvSpPr>
          <p:cNvPr id="3" name="Segnaposto data 2">
            <a:extLst>
              <a:ext uri="{FF2B5EF4-FFF2-40B4-BE49-F238E27FC236}">
                <a16:creationId xmlns="" xmlns:a16="http://schemas.microsoft.com/office/drawing/2014/main" id="{A71623B9-BF73-3DA0-A47D-D09C6C858A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4996A6-F07F-3244-A62E-0C899DDC276A}" type="datetimeFigureOut">
              <a:rPr lang="it-IT" smtClean="0"/>
              <a:t>30/03/2025</a:t>
            </a:fld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="" xmlns:a16="http://schemas.microsoft.com/office/drawing/2014/main" id="{343E8528-5DFA-531C-A5AE-508FB2BDAB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="" xmlns:a16="http://schemas.microsoft.com/office/drawing/2014/main" id="{62BF6112-6471-F6C1-E0C6-4292F8FA5F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6A07C-152F-B645-9AA3-B2051AD0F675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097866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="" xmlns:a16="http://schemas.microsoft.com/office/drawing/2014/main" id="{A263E5AA-AAE5-E67C-A5C2-4340A909D9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4996A6-F07F-3244-A62E-0C899DDC276A}" type="datetimeFigureOut">
              <a:rPr lang="it-IT" smtClean="0"/>
              <a:t>30/03/2025</a:t>
            </a:fld>
            <a:endParaRPr lang="it-IT"/>
          </a:p>
        </p:txBody>
      </p:sp>
      <p:sp>
        <p:nvSpPr>
          <p:cNvPr id="3" name="Segnaposto piè di pagina 2">
            <a:extLst>
              <a:ext uri="{FF2B5EF4-FFF2-40B4-BE49-F238E27FC236}">
                <a16:creationId xmlns="" xmlns:a16="http://schemas.microsoft.com/office/drawing/2014/main" id="{BED2BD28-C041-A6AE-A598-A0DE825E07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="" xmlns:a16="http://schemas.microsoft.com/office/drawing/2014/main" id="{0D2366F7-CAC9-E468-F376-827607D28C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6A07C-152F-B645-9AA3-B2051AD0F675}" type="slidenum">
              <a:rPr lang="it-IT" smtClean="0"/>
              <a:t>‹#›</a:t>
            </a:fld>
            <a:endParaRPr lang="it-IT"/>
          </a:p>
        </p:txBody>
      </p:sp>
      <p:sp>
        <p:nvSpPr>
          <p:cNvPr id="6" name="Freeform 3">
            <a:extLst>
              <a:ext uri="{FF2B5EF4-FFF2-40B4-BE49-F238E27FC236}">
                <a16:creationId xmlns="" xmlns:a16="http://schemas.microsoft.com/office/drawing/2014/main" id="{D1F72BFE-1D8D-52DF-F217-1B7F888E777C}"/>
              </a:ext>
            </a:extLst>
          </p:cNvPr>
          <p:cNvSpPr/>
          <p:nvPr userDrawn="1"/>
        </p:nvSpPr>
        <p:spPr>
          <a:xfrm>
            <a:off x="0" y="4817360"/>
            <a:ext cx="2057400" cy="2040640"/>
          </a:xfrm>
          <a:custGeom>
            <a:avLst/>
            <a:gdLst/>
            <a:ahLst/>
            <a:cxnLst/>
            <a:rect l="l" t="t" r="r" b="b"/>
            <a:pathLst>
              <a:path w="819476" h="812800">
                <a:moveTo>
                  <a:pt x="0" y="0"/>
                </a:moveTo>
                <a:lnTo>
                  <a:pt x="819476" y="0"/>
                </a:lnTo>
                <a:lnTo>
                  <a:pt x="819476" y="812800"/>
                </a:lnTo>
                <a:lnTo>
                  <a:pt x="0" y="812800"/>
                </a:lnTo>
                <a:close/>
              </a:path>
            </a:pathLst>
          </a:custGeom>
          <a:solidFill>
            <a:srgbClr val="6988B9"/>
          </a:solidFill>
        </p:spPr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56389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="" xmlns:a16="http://schemas.microsoft.com/office/drawing/2014/main" id="{38D56C17-AA14-269F-C9E9-660EBBBDEE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  <a:endParaRPr lang="it-IT"/>
          </a:p>
        </p:txBody>
      </p:sp>
      <p:sp>
        <p:nvSpPr>
          <p:cNvPr id="3" name="Segnaposto contenuto 2">
            <a:extLst>
              <a:ext uri="{FF2B5EF4-FFF2-40B4-BE49-F238E27FC236}">
                <a16:creationId xmlns="" xmlns:a16="http://schemas.microsoft.com/office/drawing/2014/main" id="{DB2FB37D-512B-FEF6-5FC0-FEA25DEEFA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it-IT"/>
          </a:p>
        </p:txBody>
      </p:sp>
      <p:sp>
        <p:nvSpPr>
          <p:cNvPr id="4" name="Segnaposto testo 3">
            <a:extLst>
              <a:ext uri="{FF2B5EF4-FFF2-40B4-BE49-F238E27FC236}">
                <a16:creationId xmlns="" xmlns:a16="http://schemas.microsoft.com/office/drawing/2014/main" id="{8FC94C0A-D38C-5D26-48A8-CE46838D750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="" xmlns:a16="http://schemas.microsoft.com/office/drawing/2014/main" id="{D0E637DB-717D-E7D9-94AF-D39387642B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4996A6-F07F-3244-A62E-0C899DDC276A}" type="datetimeFigureOut">
              <a:rPr lang="it-IT" smtClean="0"/>
              <a:t>30/03/2025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="" xmlns:a16="http://schemas.microsoft.com/office/drawing/2014/main" id="{2D4E132B-90F4-58E4-E65C-B7A44E8858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="" xmlns:a16="http://schemas.microsoft.com/office/drawing/2014/main" id="{1B435C1C-2E95-4E32-28AF-F73DA62F8A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6A07C-152F-B645-9AA3-B2051AD0F675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214806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2">
            <a:extLst>
              <a:ext uri="{FF2B5EF4-FFF2-40B4-BE49-F238E27FC236}">
                <a16:creationId xmlns="" xmlns:a16="http://schemas.microsoft.com/office/drawing/2014/main" id="{E0EE4BA5-C1E5-44E1-597E-F12B0664417F}"/>
              </a:ext>
            </a:extLst>
          </p:cNvPr>
          <p:cNvGrpSpPr/>
          <p:nvPr userDrawn="1"/>
        </p:nvGrpSpPr>
        <p:grpSpPr>
          <a:xfrm>
            <a:off x="-1430718" y="2118870"/>
            <a:ext cx="4534660" cy="4237480"/>
            <a:chOff x="0" y="0"/>
            <a:chExt cx="812800" cy="812800"/>
          </a:xfrm>
        </p:grpSpPr>
        <p:sp>
          <p:nvSpPr>
            <p:cNvPr id="9" name="Freeform 3">
              <a:extLst>
                <a:ext uri="{FF2B5EF4-FFF2-40B4-BE49-F238E27FC236}">
                  <a16:creationId xmlns="" xmlns:a16="http://schemas.microsoft.com/office/drawing/2014/main" id="{060D106D-E8AE-910C-6969-18A7332ED362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DF7A9F"/>
            </a:solidFill>
          </p:spPr>
          <p:txBody>
            <a:bodyPr/>
            <a:lstStyle/>
            <a:p>
              <a:endParaRPr lang="it-IT"/>
            </a:p>
          </p:txBody>
        </p:sp>
        <p:sp>
          <p:nvSpPr>
            <p:cNvPr id="10" name="TextBox 4">
              <a:extLst>
                <a:ext uri="{FF2B5EF4-FFF2-40B4-BE49-F238E27FC236}">
                  <a16:creationId xmlns="" xmlns:a16="http://schemas.microsoft.com/office/drawing/2014/main" id="{D18872E7-9AB4-6136-1402-A95EE6FB6F1A}"/>
                </a:ext>
              </a:extLst>
            </p:cNvPr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2" name="Titolo 1">
            <a:extLst>
              <a:ext uri="{FF2B5EF4-FFF2-40B4-BE49-F238E27FC236}">
                <a16:creationId xmlns="" xmlns:a16="http://schemas.microsoft.com/office/drawing/2014/main" id="{E900F91D-3CDC-D807-13CB-798533A5B4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40180" y="640080"/>
            <a:ext cx="3331845" cy="141732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  <a:endParaRPr lang="it-IT" dirty="0"/>
          </a:p>
        </p:txBody>
      </p:sp>
      <p:sp>
        <p:nvSpPr>
          <p:cNvPr id="3" name="Segnaposto immagine 2">
            <a:extLst>
              <a:ext uri="{FF2B5EF4-FFF2-40B4-BE49-F238E27FC236}">
                <a16:creationId xmlns="" xmlns:a16="http://schemas.microsoft.com/office/drawing/2014/main" id="{8B23002C-3D34-7C94-4B8D-FBFC0644C12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/>
              <a:t>Kliknij ikonę, aby dodać obraz</a:t>
            </a:r>
            <a:endParaRPr lang="it-IT"/>
          </a:p>
        </p:txBody>
      </p:sp>
      <p:sp>
        <p:nvSpPr>
          <p:cNvPr id="4" name="Segnaposto testo 3">
            <a:extLst>
              <a:ext uri="{FF2B5EF4-FFF2-40B4-BE49-F238E27FC236}">
                <a16:creationId xmlns="" xmlns:a16="http://schemas.microsoft.com/office/drawing/2014/main" id="{884957ED-DE13-005C-28A8-CA98D63165A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="" xmlns:a16="http://schemas.microsoft.com/office/drawing/2014/main" id="{9C8A707D-2013-74E0-564E-A050B9AC7E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4996A6-F07F-3244-A62E-0C899DDC276A}" type="datetimeFigureOut">
              <a:rPr lang="it-IT" smtClean="0"/>
              <a:t>30/03/2025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="" xmlns:a16="http://schemas.microsoft.com/office/drawing/2014/main" id="{C7AFCDA1-5383-D7C3-1F82-4A488ADDC8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="" xmlns:a16="http://schemas.microsoft.com/office/drawing/2014/main" id="{83293701-F6BB-7B10-35B0-C680B486EE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6A07C-152F-B645-9AA3-B2051AD0F675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146551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.xml"/><Relationship Id="rId3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6.xml"/><Relationship Id="rId12" Type="http://schemas.openxmlformats.org/officeDocument/2006/relationships/image" Target="../media/image2.png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14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13.xml"/><Relationship Id="rId9" Type="http://schemas.openxmlformats.org/officeDocument/2006/relationships/slideLayout" Target="../slideLayouts/slideLayout18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.xml"/><Relationship Id="rId3" Type="http://schemas.openxmlformats.org/officeDocument/2006/relationships/slideLayout" Target="../slideLayouts/slideLayout21.xml"/><Relationship Id="rId7" Type="http://schemas.openxmlformats.org/officeDocument/2006/relationships/slideLayout" Target="../slideLayouts/slideLayout25.xml"/><Relationship Id="rId12" Type="http://schemas.openxmlformats.org/officeDocument/2006/relationships/image" Target="../media/image2.png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4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23.xml"/><Relationship Id="rId10" Type="http://schemas.openxmlformats.org/officeDocument/2006/relationships/theme" Target="../theme/theme3.xml"/><Relationship Id="rId4" Type="http://schemas.openxmlformats.org/officeDocument/2006/relationships/slideLayout" Target="../slideLayouts/slideLayout22.xml"/><Relationship Id="rId9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="" xmlns:a16="http://schemas.microsoft.com/office/drawing/2014/main" id="{08A1064F-2C84-3136-70E9-D284734367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9053982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dirty="0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="" xmlns:a16="http://schemas.microsoft.com/office/drawing/2014/main" id="{51EE19AF-D3F7-116D-B30D-EDDDF69F961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dirty="0"/>
              <a:t>Fare clic per modificare gli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="" xmlns:a16="http://schemas.microsoft.com/office/drawing/2014/main" id="{4AB5C655-3260-1E57-2BC9-6F83A962F2C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E4996A6-F07F-3244-A62E-0C899DDC276A}" type="datetimeFigureOut">
              <a:rPr lang="it-IT" smtClean="0"/>
              <a:t>30/03/2025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="" xmlns:a16="http://schemas.microsoft.com/office/drawing/2014/main" id="{536D4234-FED9-216D-2044-5453BF6583D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="" xmlns:a16="http://schemas.microsoft.com/office/drawing/2014/main" id="{0BBD4CFF-70D6-AAFF-2452-75F8FC6B7D1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A96A07C-152F-B645-9AA3-B2051AD0F675}" type="slidenum">
              <a:rPr lang="it-IT" smtClean="0"/>
              <a:t>‹#›</a:t>
            </a:fld>
            <a:endParaRPr lang="it-IT"/>
          </a:p>
        </p:txBody>
      </p:sp>
      <p:sp>
        <p:nvSpPr>
          <p:cNvPr id="16" name="Freeform 11">
            <a:extLst>
              <a:ext uri="{FF2B5EF4-FFF2-40B4-BE49-F238E27FC236}">
                <a16:creationId xmlns="" xmlns:a16="http://schemas.microsoft.com/office/drawing/2014/main" id="{6BE8A09B-20DE-4BD7-A559-A3761D620D5F}"/>
              </a:ext>
            </a:extLst>
          </p:cNvPr>
          <p:cNvSpPr/>
          <p:nvPr userDrawn="1"/>
        </p:nvSpPr>
        <p:spPr>
          <a:xfrm rot="5400000">
            <a:off x="-1150216" y="-59010"/>
            <a:ext cx="2220510" cy="2137321"/>
          </a:xfrm>
          <a:custGeom>
            <a:avLst/>
            <a:gdLst/>
            <a:ahLst/>
            <a:cxnLst/>
            <a:rect l="l" t="t" r="r" b="b"/>
            <a:pathLst>
              <a:path w="2220510" h="2137321">
                <a:moveTo>
                  <a:pt x="0" y="0"/>
                </a:moveTo>
                <a:lnTo>
                  <a:pt x="2220511" y="0"/>
                </a:lnTo>
                <a:lnTo>
                  <a:pt x="2220511" y="2137320"/>
                </a:lnTo>
                <a:lnTo>
                  <a:pt x="0" y="2137320"/>
                </a:lnTo>
                <a:lnTo>
                  <a:pt x="0" y="0"/>
                </a:lnTo>
                <a:close/>
              </a:path>
            </a:pathLst>
          </a:custGeom>
          <a:blipFill>
            <a:blip r:embed="rId11"/>
            <a:stretch>
              <a:fillRect/>
            </a:stretch>
          </a:blipFill>
        </p:spPr>
        <p:txBody>
          <a:bodyPr/>
          <a:lstStyle/>
          <a:p>
            <a:endParaRPr lang="it-IT"/>
          </a:p>
        </p:txBody>
      </p:sp>
      <p:sp>
        <p:nvSpPr>
          <p:cNvPr id="18" name="TextBox 15">
            <a:extLst>
              <a:ext uri="{FF2B5EF4-FFF2-40B4-BE49-F238E27FC236}">
                <a16:creationId xmlns="" xmlns:a16="http://schemas.microsoft.com/office/drawing/2014/main" id="{747FC4AA-6A6A-741A-29FA-E03459E6FF2C}"/>
              </a:ext>
            </a:extLst>
          </p:cNvPr>
          <p:cNvSpPr txBox="1"/>
          <p:nvPr userDrawn="1"/>
        </p:nvSpPr>
        <p:spPr>
          <a:xfrm>
            <a:off x="9659691" y="8148570"/>
            <a:ext cx="1135551" cy="116155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477"/>
              </a:lnSpc>
            </a:pPr>
            <a:r>
              <a:rPr lang="en-US" sz="6769" spc="-663">
                <a:solidFill>
                  <a:srgbClr val="FFFFFF"/>
                </a:solidFill>
                <a:latin typeface="Inter Bold"/>
              </a:rPr>
              <a:t>01</a:t>
            </a:r>
          </a:p>
        </p:txBody>
      </p:sp>
      <p:grpSp>
        <p:nvGrpSpPr>
          <p:cNvPr id="19" name="Group 2">
            <a:extLst>
              <a:ext uri="{FF2B5EF4-FFF2-40B4-BE49-F238E27FC236}">
                <a16:creationId xmlns="" xmlns:a16="http://schemas.microsoft.com/office/drawing/2014/main" id="{7F76D784-E82C-5F6D-AF9A-BFBDF3C8439E}"/>
              </a:ext>
            </a:extLst>
          </p:cNvPr>
          <p:cNvGrpSpPr/>
          <p:nvPr userDrawn="1"/>
        </p:nvGrpSpPr>
        <p:grpSpPr>
          <a:xfrm>
            <a:off x="10177792" y="0"/>
            <a:ext cx="2137322" cy="1825625"/>
            <a:chOff x="0" y="0"/>
            <a:chExt cx="819476" cy="755835"/>
          </a:xfrm>
        </p:grpSpPr>
        <p:sp>
          <p:nvSpPr>
            <p:cNvPr id="20" name="Freeform 3">
              <a:extLst>
                <a:ext uri="{FF2B5EF4-FFF2-40B4-BE49-F238E27FC236}">
                  <a16:creationId xmlns="" xmlns:a16="http://schemas.microsoft.com/office/drawing/2014/main" id="{4E1E0447-444E-0277-A084-1BD660A83A1F}"/>
                </a:ext>
              </a:extLst>
            </p:cNvPr>
            <p:cNvSpPr/>
            <p:nvPr/>
          </p:nvSpPr>
          <p:spPr>
            <a:xfrm>
              <a:off x="0" y="0"/>
              <a:ext cx="819476" cy="755835"/>
            </a:xfrm>
            <a:custGeom>
              <a:avLst/>
              <a:gdLst/>
              <a:ahLst/>
              <a:cxnLst/>
              <a:rect l="l" t="t" r="r" b="b"/>
              <a:pathLst>
                <a:path w="819476" h="755835">
                  <a:moveTo>
                    <a:pt x="0" y="0"/>
                  </a:moveTo>
                  <a:lnTo>
                    <a:pt x="819476" y="0"/>
                  </a:lnTo>
                  <a:lnTo>
                    <a:pt x="819476" y="755835"/>
                  </a:lnTo>
                  <a:lnTo>
                    <a:pt x="0" y="755835"/>
                  </a:lnTo>
                  <a:close/>
                </a:path>
              </a:pathLst>
            </a:custGeom>
            <a:solidFill>
              <a:srgbClr val="D7D9D5"/>
            </a:soli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21" name="TextBox 4">
              <a:extLst>
                <a:ext uri="{FF2B5EF4-FFF2-40B4-BE49-F238E27FC236}">
                  <a16:creationId xmlns="" xmlns:a16="http://schemas.microsoft.com/office/drawing/2014/main" id="{D653B9C7-838B-B24A-8D67-29C6ECFD3397}"/>
                </a:ext>
              </a:extLst>
            </p:cNvPr>
            <p:cNvSpPr txBox="1"/>
            <p:nvPr/>
          </p:nvSpPr>
          <p:spPr>
            <a:xfrm>
              <a:off x="0" y="-38100"/>
              <a:ext cx="819476" cy="79393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22" name="Freeform 10">
            <a:extLst>
              <a:ext uri="{FF2B5EF4-FFF2-40B4-BE49-F238E27FC236}">
                <a16:creationId xmlns="" xmlns:a16="http://schemas.microsoft.com/office/drawing/2014/main" id="{9AEDEEE8-F483-9EDA-2678-158B82AF41D3}"/>
              </a:ext>
            </a:extLst>
          </p:cNvPr>
          <p:cNvSpPr/>
          <p:nvPr userDrawn="1"/>
        </p:nvSpPr>
        <p:spPr>
          <a:xfrm>
            <a:off x="10406462" y="116554"/>
            <a:ext cx="1894676" cy="1413130"/>
          </a:xfrm>
          <a:custGeom>
            <a:avLst/>
            <a:gdLst/>
            <a:ahLst/>
            <a:cxnLst/>
            <a:rect l="l" t="t" r="r" b="b"/>
            <a:pathLst>
              <a:path w="4754448" h="3985577">
                <a:moveTo>
                  <a:pt x="0" y="0"/>
                </a:moveTo>
                <a:lnTo>
                  <a:pt x="4754447" y="0"/>
                </a:lnTo>
                <a:lnTo>
                  <a:pt x="4754447" y="3985576"/>
                </a:lnTo>
                <a:lnTo>
                  <a:pt x="0" y="3985576"/>
                </a:lnTo>
                <a:lnTo>
                  <a:pt x="0" y="0"/>
                </a:lnTo>
                <a:close/>
              </a:path>
            </a:pathLst>
          </a:custGeom>
          <a:blipFill>
            <a:blip r:embed="rId12"/>
            <a:stretch>
              <a:fillRect/>
            </a:stretch>
          </a:blipFill>
        </p:spPr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264540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mph" presetSubtype="0" repeatCount="indefinite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Rot by="21600000">
                                      <p:cBhvr>
                                        <p:cTn id="9" dur="5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42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6" presetClass="emph" presetSubtype="0" repeatCount="indefinite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300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1500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="" xmlns:a16="http://schemas.microsoft.com/office/drawing/2014/main" id="{08A1064F-2C84-3136-70E9-D284734367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9053982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dirty="0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="" xmlns:a16="http://schemas.microsoft.com/office/drawing/2014/main" id="{51EE19AF-D3F7-116D-B30D-EDDDF69F961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dirty="0"/>
              <a:t>Fare clic per modificare gli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="" xmlns:a16="http://schemas.microsoft.com/office/drawing/2014/main" id="{4AB5C655-3260-1E57-2BC9-6F83A962F2C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E4996A6-F07F-3244-A62E-0C899DDC276A}" type="datetimeFigureOut">
              <a:rPr lang="it-IT" smtClean="0">
                <a:solidFill>
                  <a:prstClr val="black">
                    <a:tint val="82000"/>
                  </a:prstClr>
                </a:solidFill>
              </a:rPr>
              <a:pPr/>
              <a:t>30/03/2025</a:t>
            </a:fld>
            <a:endParaRPr lang="it-IT">
              <a:solidFill>
                <a:prstClr val="black">
                  <a:tint val="82000"/>
                </a:prstClr>
              </a:solidFill>
            </a:endParaRPr>
          </a:p>
        </p:txBody>
      </p:sp>
      <p:sp>
        <p:nvSpPr>
          <p:cNvPr id="5" name="Segnaposto piè di pagina 4">
            <a:extLst>
              <a:ext uri="{FF2B5EF4-FFF2-40B4-BE49-F238E27FC236}">
                <a16:creationId xmlns="" xmlns:a16="http://schemas.microsoft.com/office/drawing/2014/main" id="{536D4234-FED9-216D-2044-5453BF6583D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it-IT">
              <a:solidFill>
                <a:prstClr val="black">
                  <a:tint val="82000"/>
                </a:prstClr>
              </a:solidFill>
            </a:endParaRPr>
          </a:p>
        </p:txBody>
      </p:sp>
      <p:sp>
        <p:nvSpPr>
          <p:cNvPr id="6" name="Segnaposto numero diapositiva 5">
            <a:extLst>
              <a:ext uri="{FF2B5EF4-FFF2-40B4-BE49-F238E27FC236}">
                <a16:creationId xmlns="" xmlns:a16="http://schemas.microsoft.com/office/drawing/2014/main" id="{0BBD4CFF-70D6-AAFF-2452-75F8FC6B7D1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A96A07C-152F-B645-9AA3-B2051AD0F675}" type="slidenum">
              <a:rPr lang="it-IT" smtClean="0">
                <a:solidFill>
                  <a:prstClr val="black">
                    <a:tint val="82000"/>
                  </a:prstClr>
                </a:solidFill>
              </a:rPr>
              <a:pPr/>
              <a:t>‹#›</a:t>
            </a:fld>
            <a:endParaRPr lang="it-IT">
              <a:solidFill>
                <a:prstClr val="black">
                  <a:tint val="82000"/>
                </a:prstClr>
              </a:solidFill>
            </a:endParaRPr>
          </a:p>
        </p:txBody>
      </p:sp>
      <p:sp>
        <p:nvSpPr>
          <p:cNvPr id="16" name="Freeform 11">
            <a:extLst>
              <a:ext uri="{FF2B5EF4-FFF2-40B4-BE49-F238E27FC236}">
                <a16:creationId xmlns="" xmlns:a16="http://schemas.microsoft.com/office/drawing/2014/main" id="{6BE8A09B-20DE-4BD7-A559-A3761D620D5F}"/>
              </a:ext>
            </a:extLst>
          </p:cNvPr>
          <p:cNvSpPr/>
          <p:nvPr userDrawn="1"/>
        </p:nvSpPr>
        <p:spPr>
          <a:xfrm rot="5400000">
            <a:off x="-1150216" y="-59010"/>
            <a:ext cx="2220510" cy="2137321"/>
          </a:xfrm>
          <a:custGeom>
            <a:avLst/>
            <a:gdLst/>
            <a:ahLst/>
            <a:cxnLst/>
            <a:rect l="l" t="t" r="r" b="b"/>
            <a:pathLst>
              <a:path w="2220510" h="2137321">
                <a:moveTo>
                  <a:pt x="0" y="0"/>
                </a:moveTo>
                <a:lnTo>
                  <a:pt x="2220511" y="0"/>
                </a:lnTo>
                <a:lnTo>
                  <a:pt x="2220511" y="2137320"/>
                </a:lnTo>
                <a:lnTo>
                  <a:pt x="0" y="2137320"/>
                </a:lnTo>
                <a:lnTo>
                  <a:pt x="0" y="0"/>
                </a:lnTo>
                <a:close/>
              </a:path>
            </a:pathLst>
          </a:custGeom>
          <a:blipFill>
            <a:blip r:embed="rId11"/>
            <a:stretch>
              <a:fillRect/>
            </a:stretch>
          </a:blipFill>
        </p:spPr>
        <p:txBody>
          <a:bodyPr/>
          <a:lstStyle/>
          <a:p>
            <a:endParaRPr lang="it-IT">
              <a:solidFill>
                <a:prstClr val="black"/>
              </a:solidFill>
            </a:endParaRPr>
          </a:p>
        </p:txBody>
      </p:sp>
      <p:sp>
        <p:nvSpPr>
          <p:cNvPr id="18" name="TextBox 15">
            <a:extLst>
              <a:ext uri="{FF2B5EF4-FFF2-40B4-BE49-F238E27FC236}">
                <a16:creationId xmlns="" xmlns:a16="http://schemas.microsoft.com/office/drawing/2014/main" id="{747FC4AA-6A6A-741A-29FA-E03459E6FF2C}"/>
              </a:ext>
            </a:extLst>
          </p:cNvPr>
          <p:cNvSpPr txBox="1"/>
          <p:nvPr userDrawn="1"/>
        </p:nvSpPr>
        <p:spPr>
          <a:xfrm>
            <a:off x="9659691" y="8148570"/>
            <a:ext cx="1135551" cy="116155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477"/>
              </a:lnSpc>
            </a:pPr>
            <a:r>
              <a:rPr lang="en-US" sz="6769" spc="-663">
                <a:solidFill>
                  <a:srgbClr val="FFFFFF"/>
                </a:solidFill>
                <a:latin typeface="Inter Bold"/>
              </a:rPr>
              <a:t>01</a:t>
            </a:r>
          </a:p>
        </p:txBody>
      </p:sp>
      <p:grpSp>
        <p:nvGrpSpPr>
          <p:cNvPr id="19" name="Group 2">
            <a:extLst>
              <a:ext uri="{FF2B5EF4-FFF2-40B4-BE49-F238E27FC236}">
                <a16:creationId xmlns="" xmlns:a16="http://schemas.microsoft.com/office/drawing/2014/main" id="{7F76D784-E82C-5F6D-AF9A-BFBDF3C8439E}"/>
              </a:ext>
            </a:extLst>
          </p:cNvPr>
          <p:cNvGrpSpPr/>
          <p:nvPr userDrawn="1"/>
        </p:nvGrpSpPr>
        <p:grpSpPr>
          <a:xfrm>
            <a:off x="10177792" y="0"/>
            <a:ext cx="2137322" cy="1825625"/>
            <a:chOff x="0" y="0"/>
            <a:chExt cx="819476" cy="755835"/>
          </a:xfrm>
        </p:grpSpPr>
        <p:sp>
          <p:nvSpPr>
            <p:cNvPr id="20" name="Freeform 3">
              <a:extLst>
                <a:ext uri="{FF2B5EF4-FFF2-40B4-BE49-F238E27FC236}">
                  <a16:creationId xmlns="" xmlns:a16="http://schemas.microsoft.com/office/drawing/2014/main" id="{4E1E0447-444E-0277-A084-1BD660A83A1F}"/>
                </a:ext>
              </a:extLst>
            </p:cNvPr>
            <p:cNvSpPr/>
            <p:nvPr/>
          </p:nvSpPr>
          <p:spPr>
            <a:xfrm>
              <a:off x="0" y="0"/>
              <a:ext cx="819476" cy="755835"/>
            </a:xfrm>
            <a:custGeom>
              <a:avLst/>
              <a:gdLst/>
              <a:ahLst/>
              <a:cxnLst/>
              <a:rect l="l" t="t" r="r" b="b"/>
              <a:pathLst>
                <a:path w="819476" h="755835">
                  <a:moveTo>
                    <a:pt x="0" y="0"/>
                  </a:moveTo>
                  <a:lnTo>
                    <a:pt x="819476" y="0"/>
                  </a:lnTo>
                  <a:lnTo>
                    <a:pt x="819476" y="755835"/>
                  </a:lnTo>
                  <a:lnTo>
                    <a:pt x="0" y="755835"/>
                  </a:lnTo>
                  <a:close/>
                </a:path>
              </a:pathLst>
            </a:custGeom>
            <a:solidFill>
              <a:srgbClr val="D7D9D5"/>
            </a:soli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it-IT">
                <a:solidFill>
                  <a:prstClr val="black"/>
                </a:solidFill>
              </a:endParaRPr>
            </a:p>
          </p:txBody>
        </p:sp>
        <p:sp>
          <p:nvSpPr>
            <p:cNvPr id="21" name="TextBox 4">
              <a:extLst>
                <a:ext uri="{FF2B5EF4-FFF2-40B4-BE49-F238E27FC236}">
                  <a16:creationId xmlns="" xmlns:a16="http://schemas.microsoft.com/office/drawing/2014/main" id="{D653B9C7-838B-B24A-8D67-29C6ECFD3397}"/>
                </a:ext>
              </a:extLst>
            </p:cNvPr>
            <p:cNvSpPr txBox="1"/>
            <p:nvPr/>
          </p:nvSpPr>
          <p:spPr>
            <a:xfrm>
              <a:off x="0" y="-38100"/>
              <a:ext cx="819476" cy="79393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>
                <a:solidFill>
                  <a:prstClr val="black"/>
                </a:solidFill>
              </a:endParaRPr>
            </a:p>
          </p:txBody>
        </p:sp>
      </p:grpSp>
      <p:sp>
        <p:nvSpPr>
          <p:cNvPr id="22" name="Freeform 10">
            <a:extLst>
              <a:ext uri="{FF2B5EF4-FFF2-40B4-BE49-F238E27FC236}">
                <a16:creationId xmlns="" xmlns:a16="http://schemas.microsoft.com/office/drawing/2014/main" id="{9AEDEEE8-F483-9EDA-2678-158B82AF41D3}"/>
              </a:ext>
            </a:extLst>
          </p:cNvPr>
          <p:cNvSpPr/>
          <p:nvPr userDrawn="1"/>
        </p:nvSpPr>
        <p:spPr>
          <a:xfrm>
            <a:off x="10406462" y="116554"/>
            <a:ext cx="1894676" cy="1413130"/>
          </a:xfrm>
          <a:custGeom>
            <a:avLst/>
            <a:gdLst/>
            <a:ahLst/>
            <a:cxnLst/>
            <a:rect l="l" t="t" r="r" b="b"/>
            <a:pathLst>
              <a:path w="4754448" h="3985577">
                <a:moveTo>
                  <a:pt x="0" y="0"/>
                </a:moveTo>
                <a:lnTo>
                  <a:pt x="4754447" y="0"/>
                </a:lnTo>
                <a:lnTo>
                  <a:pt x="4754447" y="3985576"/>
                </a:lnTo>
                <a:lnTo>
                  <a:pt x="0" y="3985576"/>
                </a:lnTo>
                <a:lnTo>
                  <a:pt x="0" y="0"/>
                </a:lnTo>
                <a:close/>
              </a:path>
            </a:pathLst>
          </a:custGeom>
          <a:blipFill>
            <a:blip r:embed="rId12"/>
            <a:stretch>
              <a:fillRect/>
            </a:stretch>
          </a:blipFill>
        </p:spPr>
        <p:txBody>
          <a:bodyPr/>
          <a:lstStyle/>
          <a:p>
            <a:endParaRPr lang="it-IT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23152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mph" presetSubtype="0" repeatCount="indefinite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Rot by="21600000">
                                      <p:cBhvr>
                                        <p:cTn id="9" dur="5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42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6" presetClass="emph" presetSubtype="0" repeatCount="indefinite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300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1500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="" xmlns:a16="http://schemas.microsoft.com/office/drawing/2014/main" id="{08A1064F-2C84-3136-70E9-D284734367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9053982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dirty="0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="" xmlns:a16="http://schemas.microsoft.com/office/drawing/2014/main" id="{51EE19AF-D3F7-116D-B30D-EDDDF69F961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dirty="0"/>
              <a:t>Fare clic per modificare gli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="" xmlns:a16="http://schemas.microsoft.com/office/drawing/2014/main" id="{4AB5C655-3260-1E57-2BC9-6F83A962F2C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E4996A6-F07F-3244-A62E-0C899DDC276A}" type="datetimeFigureOut">
              <a:rPr lang="it-IT" smtClean="0">
                <a:solidFill>
                  <a:prstClr val="black">
                    <a:tint val="82000"/>
                  </a:prstClr>
                </a:solidFill>
              </a:rPr>
              <a:pPr/>
              <a:t>30/03/2025</a:t>
            </a:fld>
            <a:endParaRPr lang="it-IT">
              <a:solidFill>
                <a:prstClr val="black">
                  <a:tint val="82000"/>
                </a:prstClr>
              </a:solidFill>
            </a:endParaRPr>
          </a:p>
        </p:txBody>
      </p:sp>
      <p:sp>
        <p:nvSpPr>
          <p:cNvPr id="5" name="Segnaposto piè di pagina 4">
            <a:extLst>
              <a:ext uri="{FF2B5EF4-FFF2-40B4-BE49-F238E27FC236}">
                <a16:creationId xmlns="" xmlns:a16="http://schemas.microsoft.com/office/drawing/2014/main" id="{536D4234-FED9-216D-2044-5453BF6583D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it-IT">
              <a:solidFill>
                <a:prstClr val="black">
                  <a:tint val="82000"/>
                </a:prstClr>
              </a:solidFill>
            </a:endParaRPr>
          </a:p>
        </p:txBody>
      </p:sp>
      <p:sp>
        <p:nvSpPr>
          <p:cNvPr id="6" name="Segnaposto numero diapositiva 5">
            <a:extLst>
              <a:ext uri="{FF2B5EF4-FFF2-40B4-BE49-F238E27FC236}">
                <a16:creationId xmlns="" xmlns:a16="http://schemas.microsoft.com/office/drawing/2014/main" id="{0BBD4CFF-70D6-AAFF-2452-75F8FC6B7D1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A96A07C-152F-B645-9AA3-B2051AD0F675}" type="slidenum">
              <a:rPr lang="it-IT" smtClean="0">
                <a:solidFill>
                  <a:prstClr val="black">
                    <a:tint val="82000"/>
                  </a:prstClr>
                </a:solidFill>
              </a:rPr>
              <a:pPr/>
              <a:t>‹#›</a:t>
            </a:fld>
            <a:endParaRPr lang="it-IT">
              <a:solidFill>
                <a:prstClr val="black">
                  <a:tint val="82000"/>
                </a:prstClr>
              </a:solidFill>
            </a:endParaRPr>
          </a:p>
        </p:txBody>
      </p:sp>
      <p:sp>
        <p:nvSpPr>
          <p:cNvPr id="16" name="Freeform 11">
            <a:extLst>
              <a:ext uri="{FF2B5EF4-FFF2-40B4-BE49-F238E27FC236}">
                <a16:creationId xmlns="" xmlns:a16="http://schemas.microsoft.com/office/drawing/2014/main" id="{6BE8A09B-20DE-4BD7-A559-A3761D620D5F}"/>
              </a:ext>
            </a:extLst>
          </p:cNvPr>
          <p:cNvSpPr/>
          <p:nvPr userDrawn="1"/>
        </p:nvSpPr>
        <p:spPr>
          <a:xfrm rot="5400000">
            <a:off x="-1150216" y="-59010"/>
            <a:ext cx="2220510" cy="2137321"/>
          </a:xfrm>
          <a:custGeom>
            <a:avLst/>
            <a:gdLst/>
            <a:ahLst/>
            <a:cxnLst/>
            <a:rect l="l" t="t" r="r" b="b"/>
            <a:pathLst>
              <a:path w="2220510" h="2137321">
                <a:moveTo>
                  <a:pt x="0" y="0"/>
                </a:moveTo>
                <a:lnTo>
                  <a:pt x="2220511" y="0"/>
                </a:lnTo>
                <a:lnTo>
                  <a:pt x="2220511" y="2137320"/>
                </a:lnTo>
                <a:lnTo>
                  <a:pt x="0" y="2137320"/>
                </a:lnTo>
                <a:lnTo>
                  <a:pt x="0" y="0"/>
                </a:lnTo>
                <a:close/>
              </a:path>
            </a:pathLst>
          </a:custGeom>
          <a:blipFill>
            <a:blip r:embed="rId11"/>
            <a:stretch>
              <a:fillRect/>
            </a:stretch>
          </a:blipFill>
        </p:spPr>
        <p:txBody>
          <a:bodyPr/>
          <a:lstStyle/>
          <a:p>
            <a:endParaRPr lang="it-IT">
              <a:solidFill>
                <a:prstClr val="black"/>
              </a:solidFill>
            </a:endParaRPr>
          </a:p>
        </p:txBody>
      </p:sp>
      <p:sp>
        <p:nvSpPr>
          <p:cNvPr id="18" name="TextBox 15">
            <a:extLst>
              <a:ext uri="{FF2B5EF4-FFF2-40B4-BE49-F238E27FC236}">
                <a16:creationId xmlns="" xmlns:a16="http://schemas.microsoft.com/office/drawing/2014/main" id="{747FC4AA-6A6A-741A-29FA-E03459E6FF2C}"/>
              </a:ext>
            </a:extLst>
          </p:cNvPr>
          <p:cNvSpPr txBox="1"/>
          <p:nvPr userDrawn="1"/>
        </p:nvSpPr>
        <p:spPr>
          <a:xfrm>
            <a:off x="9659691" y="8148570"/>
            <a:ext cx="1135551" cy="116155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477"/>
              </a:lnSpc>
            </a:pPr>
            <a:r>
              <a:rPr lang="en-US" sz="6769" spc="-663">
                <a:solidFill>
                  <a:srgbClr val="FFFFFF"/>
                </a:solidFill>
                <a:latin typeface="Inter Bold"/>
              </a:rPr>
              <a:t>01</a:t>
            </a:r>
          </a:p>
        </p:txBody>
      </p:sp>
      <p:grpSp>
        <p:nvGrpSpPr>
          <p:cNvPr id="19" name="Group 2">
            <a:extLst>
              <a:ext uri="{FF2B5EF4-FFF2-40B4-BE49-F238E27FC236}">
                <a16:creationId xmlns="" xmlns:a16="http://schemas.microsoft.com/office/drawing/2014/main" id="{7F76D784-E82C-5F6D-AF9A-BFBDF3C8439E}"/>
              </a:ext>
            </a:extLst>
          </p:cNvPr>
          <p:cNvGrpSpPr/>
          <p:nvPr userDrawn="1"/>
        </p:nvGrpSpPr>
        <p:grpSpPr>
          <a:xfrm>
            <a:off x="10177792" y="0"/>
            <a:ext cx="2137322" cy="1825625"/>
            <a:chOff x="0" y="0"/>
            <a:chExt cx="819476" cy="755835"/>
          </a:xfrm>
        </p:grpSpPr>
        <p:sp>
          <p:nvSpPr>
            <p:cNvPr id="20" name="Freeform 3">
              <a:extLst>
                <a:ext uri="{FF2B5EF4-FFF2-40B4-BE49-F238E27FC236}">
                  <a16:creationId xmlns="" xmlns:a16="http://schemas.microsoft.com/office/drawing/2014/main" id="{4E1E0447-444E-0277-A084-1BD660A83A1F}"/>
                </a:ext>
              </a:extLst>
            </p:cNvPr>
            <p:cNvSpPr/>
            <p:nvPr/>
          </p:nvSpPr>
          <p:spPr>
            <a:xfrm>
              <a:off x="0" y="0"/>
              <a:ext cx="819476" cy="755835"/>
            </a:xfrm>
            <a:custGeom>
              <a:avLst/>
              <a:gdLst/>
              <a:ahLst/>
              <a:cxnLst/>
              <a:rect l="l" t="t" r="r" b="b"/>
              <a:pathLst>
                <a:path w="819476" h="755835">
                  <a:moveTo>
                    <a:pt x="0" y="0"/>
                  </a:moveTo>
                  <a:lnTo>
                    <a:pt x="819476" y="0"/>
                  </a:lnTo>
                  <a:lnTo>
                    <a:pt x="819476" y="755835"/>
                  </a:lnTo>
                  <a:lnTo>
                    <a:pt x="0" y="755835"/>
                  </a:lnTo>
                  <a:close/>
                </a:path>
              </a:pathLst>
            </a:custGeom>
            <a:solidFill>
              <a:srgbClr val="D7D9D5"/>
            </a:soli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it-IT">
                <a:solidFill>
                  <a:prstClr val="black"/>
                </a:solidFill>
              </a:endParaRPr>
            </a:p>
          </p:txBody>
        </p:sp>
        <p:sp>
          <p:nvSpPr>
            <p:cNvPr id="21" name="TextBox 4">
              <a:extLst>
                <a:ext uri="{FF2B5EF4-FFF2-40B4-BE49-F238E27FC236}">
                  <a16:creationId xmlns="" xmlns:a16="http://schemas.microsoft.com/office/drawing/2014/main" id="{D653B9C7-838B-B24A-8D67-29C6ECFD3397}"/>
                </a:ext>
              </a:extLst>
            </p:cNvPr>
            <p:cNvSpPr txBox="1"/>
            <p:nvPr/>
          </p:nvSpPr>
          <p:spPr>
            <a:xfrm>
              <a:off x="0" y="-38100"/>
              <a:ext cx="819476" cy="79393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>
                <a:solidFill>
                  <a:prstClr val="black"/>
                </a:solidFill>
              </a:endParaRPr>
            </a:p>
          </p:txBody>
        </p:sp>
      </p:grpSp>
      <p:sp>
        <p:nvSpPr>
          <p:cNvPr id="22" name="Freeform 10">
            <a:extLst>
              <a:ext uri="{FF2B5EF4-FFF2-40B4-BE49-F238E27FC236}">
                <a16:creationId xmlns="" xmlns:a16="http://schemas.microsoft.com/office/drawing/2014/main" id="{9AEDEEE8-F483-9EDA-2678-158B82AF41D3}"/>
              </a:ext>
            </a:extLst>
          </p:cNvPr>
          <p:cNvSpPr/>
          <p:nvPr userDrawn="1"/>
        </p:nvSpPr>
        <p:spPr>
          <a:xfrm>
            <a:off x="10406462" y="116554"/>
            <a:ext cx="1894676" cy="1413130"/>
          </a:xfrm>
          <a:custGeom>
            <a:avLst/>
            <a:gdLst/>
            <a:ahLst/>
            <a:cxnLst/>
            <a:rect l="l" t="t" r="r" b="b"/>
            <a:pathLst>
              <a:path w="4754448" h="3985577">
                <a:moveTo>
                  <a:pt x="0" y="0"/>
                </a:moveTo>
                <a:lnTo>
                  <a:pt x="4754447" y="0"/>
                </a:lnTo>
                <a:lnTo>
                  <a:pt x="4754447" y="3985576"/>
                </a:lnTo>
                <a:lnTo>
                  <a:pt x="0" y="3985576"/>
                </a:lnTo>
                <a:lnTo>
                  <a:pt x="0" y="0"/>
                </a:lnTo>
                <a:close/>
              </a:path>
            </a:pathLst>
          </a:custGeom>
          <a:blipFill>
            <a:blip r:embed="rId12"/>
            <a:stretch>
              <a:fillRect/>
            </a:stretch>
          </a:blipFill>
        </p:spPr>
        <p:txBody>
          <a:bodyPr/>
          <a:lstStyle/>
          <a:p>
            <a:endParaRPr lang="it-IT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75092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71" r:id="rId3"/>
    <p:sldLayoutId id="2147483672" r:id="rId4"/>
    <p:sldLayoutId id="2147483673" r:id="rId5"/>
    <p:sldLayoutId id="2147483674" r:id="rId6"/>
    <p:sldLayoutId id="2147483675" r:id="rId7"/>
    <p:sldLayoutId id="2147483676" r:id="rId8"/>
    <p:sldLayoutId id="2147483677" r:id="rId9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mph" presetSubtype="0" repeatCount="indefinite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Rot by="21600000">
                                      <p:cBhvr>
                                        <p:cTn id="9" dur="5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42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6" presetClass="emph" presetSubtype="0" repeatCount="indefinite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300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1500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2" name="Pole tekstowe 5"/>
          <p:cNvSpPr txBox="1">
            <a:spLocks noChangeArrowheads="1"/>
          </p:cNvSpPr>
          <p:nvPr/>
        </p:nvSpPr>
        <p:spPr bwMode="auto">
          <a:xfrm>
            <a:off x="4787003" y="4916855"/>
            <a:ext cx="5426074" cy="5441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ts val="1100"/>
              </a:lnSpc>
              <a:spcAft>
                <a:spcPts val="400"/>
              </a:spcAft>
            </a:pPr>
            <a:r>
              <a:rPr lang="en-US" sz="700" dirty="0">
                <a:solidFill>
                  <a:srgbClr val="AEAAAA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Co-funded by the European Union. Views and opinions expressed are however those of the author(s) only and do not necessarily reflect those of the European Union or </a:t>
            </a:r>
            <a:r>
              <a:rPr lang="en-US" sz="700" dirty="0" err="1">
                <a:solidFill>
                  <a:srgbClr val="AEAAAA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Fundacja</a:t>
            </a:r>
            <a:r>
              <a:rPr lang="en-US" sz="700" dirty="0">
                <a:solidFill>
                  <a:srgbClr val="AEAAAA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700" dirty="0" err="1">
                <a:solidFill>
                  <a:srgbClr val="AEAAAA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Rozwoju</a:t>
            </a:r>
            <a:r>
              <a:rPr lang="en-US" sz="700" dirty="0">
                <a:solidFill>
                  <a:srgbClr val="AEAAAA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700" dirty="0" err="1">
                <a:solidFill>
                  <a:srgbClr val="AEAAAA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Systemu</a:t>
            </a:r>
            <a:r>
              <a:rPr lang="en-US" sz="700" dirty="0">
                <a:solidFill>
                  <a:srgbClr val="AEAAAA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700" dirty="0" err="1">
                <a:solidFill>
                  <a:srgbClr val="AEAAAA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Edukacji</a:t>
            </a:r>
            <a:r>
              <a:rPr lang="en-US" sz="700" dirty="0">
                <a:solidFill>
                  <a:srgbClr val="AEAAAA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Neither the European Union nor the granting authority can be held responsible for them.</a:t>
            </a:r>
            <a:endParaRPr lang="pl-PL" sz="1100" dirty="0">
              <a:solidFill>
                <a:srgbClr val="AEAAAA"/>
              </a:solidFill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Pole tekstowe 2"/>
          <p:cNvSpPr txBox="1">
            <a:spLocks noChangeArrowheads="1"/>
          </p:cNvSpPr>
          <p:nvPr/>
        </p:nvSpPr>
        <p:spPr bwMode="auto">
          <a:xfrm>
            <a:off x="3588225" y="1972548"/>
            <a:ext cx="7649944" cy="17233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ts val="5500"/>
              </a:lnSpc>
              <a:spcAft>
                <a:spcPts val="600"/>
              </a:spcAft>
            </a:pPr>
            <a:r>
              <a:rPr lang="pl-PL" sz="5000" b="1" dirty="0" smtClean="0">
                <a:solidFill>
                  <a:srgbClr val="33BAE4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Poppins" panose="00000500000000000000" pitchFamily="2" charset="-18"/>
              </a:rPr>
              <a:t>MODULE </a:t>
            </a:r>
            <a:r>
              <a:rPr lang="pl-PL" sz="5000" b="1" dirty="0">
                <a:solidFill>
                  <a:srgbClr val="33BAE4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Poppins" panose="00000500000000000000" pitchFamily="2" charset="-18"/>
              </a:rPr>
              <a:t>2</a:t>
            </a:r>
            <a:r>
              <a:rPr lang="pl-PL" sz="5000" b="1" dirty="0" smtClean="0">
                <a:solidFill>
                  <a:srgbClr val="33BAE4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Poppins" panose="00000500000000000000" pitchFamily="2" charset="-18"/>
              </a:rPr>
              <a:t>:</a:t>
            </a:r>
            <a:r>
              <a:rPr lang="pl-PL" sz="5000" b="1" dirty="0">
                <a:solidFill>
                  <a:srgbClr val="33BAE4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Poppins" panose="00000500000000000000" pitchFamily="2" charset="-18"/>
              </a:rPr>
              <a:t/>
            </a:r>
            <a:br>
              <a:rPr lang="pl-PL" sz="5000" b="1" dirty="0">
                <a:solidFill>
                  <a:srgbClr val="33BAE4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Poppins" panose="00000500000000000000" pitchFamily="2" charset="-18"/>
              </a:rPr>
            </a:br>
            <a:r>
              <a:rPr lang="pl-PL" sz="5000" b="1" dirty="0">
                <a:solidFill>
                  <a:srgbClr val="33BAE4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Poppins" panose="00000500000000000000" pitchFamily="2" charset="-18"/>
              </a:rPr>
              <a:t>MATHS ANXIETY</a:t>
            </a:r>
            <a:endParaRPr lang="pl-PL" sz="1100" dirty="0">
              <a:solidFill>
                <a:srgbClr val="33BAE4"/>
              </a:solidFill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ts val="2800"/>
              </a:lnSpc>
            </a:pPr>
            <a:r>
              <a:rPr lang="en-US" sz="2800" dirty="0" smtClean="0">
                <a:solidFill>
                  <a:srgbClr val="33BAE4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Lesson </a:t>
            </a:r>
            <a:r>
              <a:rPr lang="pl-PL" sz="2800" dirty="0" smtClean="0">
                <a:solidFill>
                  <a:srgbClr val="33BAE4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2.2: </a:t>
            </a:r>
            <a:r>
              <a:rPr lang="en-US" sz="2800" dirty="0">
                <a:solidFill>
                  <a:srgbClr val="33BAE4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Numbers in Our Lives: </a:t>
            </a:r>
            <a:endParaRPr lang="pl-PL" sz="2800" dirty="0" smtClean="0">
              <a:solidFill>
                <a:srgbClr val="33BAE4"/>
              </a:solidFill>
              <a:latin typeface="Century Gothic" panose="020B050202020202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ctr">
              <a:lnSpc>
                <a:spcPts val="2800"/>
              </a:lnSpc>
            </a:pPr>
            <a:r>
              <a:rPr lang="en-US" sz="2800" dirty="0" smtClean="0">
                <a:solidFill>
                  <a:srgbClr val="33BAE4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Tackling </a:t>
            </a:r>
            <a:r>
              <a:rPr lang="en-US" sz="2800" dirty="0">
                <a:solidFill>
                  <a:srgbClr val="33BAE4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Math Anxiety </a:t>
            </a:r>
            <a:endParaRPr lang="pl-PL" sz="2800" dirty="0" smtClean="0">
              <a:solidFill>
                <a:srgbClr val="33BAE4"/>
              </a:solidFill>
              <a:latin typeface="Century Gothic" panose="020B050202020202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ctr">
              <a:lnSpc>
                <a:spcPts val="2800"/>
              </a:lnSpc>
            </a:pPr>
            <a:r>
              <a:rPr lang="en-US" sz="2800" dirty="0" smtClean="0">
                <a:solidFill>
                  <a:srgbClr val="33BAE4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Through </a:t>
            </a:r>
            <a:r>
              <a:rPr lang="en-US" sz="2800" dirty="0">
                <a:solidFill>
                  <a:srgbClr val="33BAE4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Everyday Simulations</a:t>
            </a:r>
          </a:p>
          <a:p>
            <a:pPr algn="ctr">
              <a:lnSpc>
                <a:spcPts val="2800"/>
              </a:lnSpc>
            </a:pPr>
            <a:endParaRPr lang="en-US" sz="2800" dirty="0">
              <a:solidFill>
                <a:srgbClr val="33BAE4"/>
              </a:solidFill>
              <a:latin typeface="Century Gothic" panose="020B050202020202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Pole tekstowe 3"/>
          <p:cNvSpPr txBox="1">
            <a:spLocks noChangeArrowheads="1"/>
          </p:cNvSpPr>
          <p:nvPr/>
        </p:nvSpPr>
        <p:spPr bwMode="auto">
          <a:xfrm>
            <a:off x="3953935" y="958324"/>
            <a:ext cx="7092210" cy="6757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/>
            <a:r>
              <a:rPr lang="pl-PL" b="1" dirty="0" err="1">
                <a:solidFill>
                  <a:srgbClr val="2F5496"/>
                </a:solidFill>
                <a:latin typeface="Century Gothic" panose="020B0502020202020204" pitchFamily="34" charset="0"/>
              </a:rPr>
              <a:t>RbtsInMath</a:t>
            </a:r>
            <a:r>
              <a:rPr lang="pl-PL" b="1" dirty="0">
                <a:solidFill>
                  <a:srgbClr val="2F5496"/>
                </a:solidFill>
                <a:latin typeface="Century Gothic" panose="020B0502020202020204" pitchFamily="34" charset="0"/>
              </a:rPr>
              <a:t>: Developing </a:t>
            </a:r>
            <a:r>
              <a:rPr lang="pl-PL" b="1" dirty="0" err="1">
                <a:solidFill>
                  <a:srgbClr val="2F5496"/>
                </a:solidFill>
                <a:latin typeface="Century Gothic" panose="020B0502020202020204" pitchFamily="34" charset="0"/>
              </a:rPr>
              <a:t>Mathematics</a:t>
            </a:r>
            <a:r>
              <a:rPr lang="pl-PL" b="1" dirty="0">
                <a:solidFill>
                  <a:srgbClr val="2F5496"/>
                </a:solidFill>
                <a:latin typeface="Century Gothic" panose="020B0502020202020204" pitchFamily="34" charset="0"/>
              </a:rPr>
              <a:t> </a:t>
            </a:r>
            <a:r>
              <a:rPr lang="pl-PL" b="1" dirty="0" err="1">
                <a:solidFill>
                  <a:srgbClr val="2F5496"/>
                </a:solidFill>
                <a:latin typeface="Century Gothic" panose="020B0502020202020204" pitchFamily="34" charset="0"/>
              </a:rPr>
              <a:t>Achievement</a:t>
            </a:r>
            <a:r>
              <a:rPr lang="pl-PL" b="1" dirty="0">
                <a:solidFill>
                  <a:srgbClr val="2F5496"/>
                </a:solidFill>
                <a:latin typeface="Century Gothic" panose="020B0502020202020204" pitchFamily="34" charset="0"/>
              </a:rPr>
              <a:t> </a:t>
            </a:r>
            <a:br>
              <a:rPr lang="pl-PL" b="1" dirty="0">
                <a:solidFill>
                  <a:srgbClr val="2F5496"/>
                </a:solidFill>
                <a:latin typeface="Century Gothic" panose="020B0502020202020204" pitchFamily="34" charset="0"/>
              </a:rPr>
            </a:br>
            <a:r>
              <a:rPr lang="pl-PL" b="1" dirty="0" err="1">
                <a:solidFill>
                  <a:srgbClr val="2F5496"/>
                </a:solidFill>
                <a:latin typeface="Century Gothic" panose="020B0502020202020204" pitchFamily="34" charset="0"/>
              </a:rPr>
              <a:t>through</a:t>
            </a:r>
            <a:r>
              <a:rPr lang="pl-PL" b="1" dirty="0">
                <a:solidFill>
                  <a:srgbClr val="2F5496"/>
                </a:solidFill>
                <a:latin typeface="Century Gothic" panose="020B0502020202020204" pitchFamily="34" charset="0"/>
              </a:rPr>
              <a:t> Using </a:t>
            </a:r>
            <a:r>
              <a:rPr lang="pl-PL" b="1" dirty="0" err="1">
                <a:solidFill>
                  <a:srgbClr val="2F5496"/>
                </a:solidFill>
                <a:latin typeface="Century Gothic" panose="020B0502020202020204" pitchFamily="34" charset="0"/>
              </a:rPr>
              <a:t>Robotics</a:t>
            </a:r>
            <a:r>
              <a:rPr lang="pl-PL" b="1" dirty="0">
                <a:solidFill>
                  <a:srgbClr val="2F5496"/>
                </a:solidFill>
                <a:latin typeface="Century Gothic" panose="020B0502020202020204" pitchFamily="34" charset="0"/>
              </a:rPr>
              <a:t> Applications in </a:t>
            </a:r>
            <a:r>
              <a:rPr lang="pl-PL" b="1" dirty="0" err="1">
                <a:solidFill>
                  <a:srgbClr val="2F5496"/>
                </a:solidFill>
                <a:latin typeface="Century Gothic" panose="020B0502020202020204" pitchFamily="34" charset="0"/>
              </a:rPr>
              <a:t>Flipped</a:t>
            </a:r>
            <a:r>
              <a:rPr lang="pl-PL" b="1" dirty="0">
                <a:solidFill>
                  <a:srgbClr val="2F5496"/>
                </a:solidFill>
                <a:latin typeface="Century Gothic" panose="020B0502020202020204" pitchFamily="34" charset="0"/>
              </a:rPr>
              <a:t> Learning</a:t>
            </a:r>
            <a:endParaRPr lang="pl-PL" dirty="0">
              <a:solidFill>
                <a:srgbClr val="2F5496"/>
              </a:solidFill>
              <a:latin typeface="Century Gothic" panose="020B0502020202020204" pitchFamily="34" charset="0"/>
            </a:endParaRPr>
          </a:p>
        </p:txBody>
      </p:sp>
      <p:sp>
        <p:nvSpPr>
          <p:cNvPr id="13" name="Pole tekstowe 4"/>
          <p:cNvSpPr txBox="1">
            <a:spLocks noChangeArrowheads="1"/>
          </p:cNvSpPr>
          <p:nvPr/>
        </p:nvSpPr>
        <p:spPr bwMode="auto">
          <a:xfrm>
            <a:off x="5366440" y="1619488"/>
            <a:ext cx="4267200" cy="353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ts val="1800"/>
              </a:lnSpc>
            </a:pPr>
            <a:r>
              <a:rPr lang="pl-PL" sz="1000" dirty="0">
                <a:solidFill>
                  <a:srgbClr val="AEAAAA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2022-1-PL01-KA220-HED-000089820</a:t>
            </a:r>
            <a:endParaRPr lang="pl-PL" sz="1100" dirty="0">
              <a:solidFill>
                <a:srgbClr val="AEAAAA"/>
              </a:solidFill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5557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Pole tekstowe 2"/>
          <p:cNvSpPr txBox="1">
            <a:spLocks noChangeArrowheads="1"/>
          </p:cNvSpPr>
          <p:nvPr/>
        </p:nvSpPr>
        <p:spPr bwMode="auto">
          <a:xfrm>
            <a:off x="3431645" y="4569354"/>
            <a:ext cx="7597775" cy="10101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ts val="1300"/>
              </a:lnSpc>
              <a:spcAft>
                <a:spcPts val="1200"/>
              </a:spcAft>
            </a:pPr>
            <a:r>
              <a:rPr lang="pl-PL" sz="900" dirty="0" err="1">
                <a:solidFill>
                  <a:srgbClr val="2F5496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Poppins" panose="00000500000000000000" pitchFamily="2" charset="-18"/>
              </a:rPr>
              <a:t>This</a:t>
            </a:r>
            <a:r>
              <a:rPr lang="pl-PL" sz="900" dirty="0">
                <a:solidFill>
                  <a:srgbClr val="2F5496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Poppins" panose="00000500000000000000" pitchFamily="2" charset="-18"/>
              </a:rPr>
              <a:t> </a:t>
            </a:r>
            <a:r>
              <a:rPr lang="pl-PL" sz="900" dirty="0" err="1">
                <a:solidFill>
                  <a:srgbClr val="2F5496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Poppins" panose="00000500000000000000" pitchFamily="2" charset="-18"/>
              </a:rPr>
              <a:t>document</a:t>
            </a:r>
            <a:r>
              <a:rPr lang="pl-PL" sz="900" dirty="0">
                <a:solidFill>
                  <a:srgbClr val="2F5496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Poppins" panose="00000500000000000000" pitchFamily="2" charset="-18"/>
              </a:rPr>
              <a:t> </a:t>
            </a:r>
            <a:r>
              <a:rPr lang="pl-PL" sz="900" dirty="0" err="1">
                <a:solidFill>
                  <a:srgbClr val="2F5496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Poppins" panose="00000500000000000000" pitchFamily="2" charset="-18"/>
              </a:rPr>
              <a:t>may</a:t>
            </a:r>
            <a:r>
              <a:rPr lang="pl-PL" sz="900" dirty="0">
                <a:solidFill>
                  <a:srgbClr val="2F5496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Poppins" panose="00000500000000000000" pitchFamily="2" charset="-18"/>
              </a:rPr>
              <a:t> be </a:t>
            </a:r>
            <a:r>
              <a:rPr lang="pl-PL" sz="900" dirty="0" err="1">
                <a:solidFill>
                  <a:srgbClr val="2F5496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Poppins" panose="00000500000000000000" pitchFamily="2" charset="-18"/>
              </a:rPr>
              <a:t>copied</a:t>
            </a:r>
            <a:r>
              <a:rPr lang="pl-PL" sz="900" dirty="0">
                <a:solidFill>
                  <a:srgbClr val="2F5496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Poppins" panose="00000500000000000000" pitchFamily="2" charset="-18"/>
              </a:rPr>
              <a:t>, </a:t>
            </a:r>
            <a:r>
              <a:rPr lang="pl-PL" sz="900" dirty="0" err="1">
                <a:solidFill>
                  <a:srgbClr val="2F5496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Poppins" panose="00000500000000000000" pitchFamily="2" charset="-18"/>
              </a:rPr>
              <a:t>reproduced</a:t>
            </a:r>
            <a:r>
              <a:rPr lang="pl-PL" sz="900" dirty="0">
                <a:solidFill>
                  <a:srgbClr val="2F5496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Poppins" panose="00000500000000000000" pitchFamily="2" charset="-18"/>
              </a:rPr>
              <a:t> </a:t>
            </a:r>
            <a:r>
              <a:rPr lang="pl-PL" sz="900" dirty="0" err="1">
                <a:solidFill>
                  <a:srgbClr val="2F5496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Poppins" panose="00000500000000000000" pitchFamily="2" charset="-18"/>
              </a:rPr>
              <a:t>or</a:t>
            </a:r>
            <a:r>
              <a:rPr lang="pl-PL" sz="900" dirty="0">
                <a:solidFill>
                  <a:srgbClr val="2F5496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Poppins" panose="00000500000000000000" pitchFamily="2" charset="-18"/>
              </a:rPr>
              <a:t> </a:t>
            </a:r>
            <a:r>
              <a:rPr lang="pl-PL" sz="900" dirty="0" err="1">
                <a:solidFill>
                  <a:srgbClr val="2F5496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Poppins" panose="00000500000000000000" pitchFamily="2" charset="-18"/>
              </a:rPr>
              <a:t>modified</a:t>
            </a:r>
            <a:r>
              <a:rPr lang="pl-PL" sz="900" dirty="0">
                <a:solidFill>
                  <a:srgbClr val="2F5496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Poppins" panose="00000500000000000000" pitchFamily="2" charset="-18"/>
              </a:rPr>
              <a:t> </a:t>
            </a:r>
            <a:r>
              <a:rPr lang="pl-PL" sz="900" dirty="0" err="1">
                <a:solidFill>
                  <a:srgbClr val="2F5496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Poppins" panose="00000500000000000000" pitchFamily="2" charset="-18"/>
              </a:rPr>
              <a:t>according</a:t>
            </a:r>
            <a:r>
              <a:rPr lang="pl-PL" sz="900" dirty="0">
                <a:solidFill>
                  <a:srgbClr val="2F5496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Poppins" panose="00000500000000000000" pitchFamily="2" charset="-18"/>
              </a:rPr>
              <a:t> to the </a:t>
            </a:r>
            <a:r>
              <a:rPr lang="pl-PL" sz="900" dirty="0" err="1">
                <a:solidFill>
                  <a:srgbClr val="2F5496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Poppins" panose="00000500000000000000" pitchFamily="2" charset="-18"/>
              </a:rPr>
              <a:t>above</a:t>
            </a:r>
            <a:r>
              <a:rPr lang="pl-PL" sz="900" dirty="0">
                <a:solidFill>
                  <a:srgbClr val="2F5496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Poppins" panose="00000500000000000000" pitchFamily="2" charset="-18"/>
              </a:rPr>
              <a:t> </a:t>
            </a:r>
            <a:r>
              <a:rPr lang="pl-PL" sz="900" dirty="0" err="1">
                <a:solidFill>
                  <a:srgbClr val="2F5496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Poppins" panose="00000500000000000000" pitchFamily="2" charset="-18"/>
              </a:rPr>
              <a:t>rules</a:t>
            </a:r>
            <a:r>
              <a:rPr lang="pl-PL" sz="900" dirty="0">
                <a:solidFill>
                  <a:srgbClr val="2F5496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Poppins" panose="00000500000000000000" pitchFamily="2" charset="-18"/>
              </a:rPr>
              <a:t>.</a:t>
            </a:r>
            <a:br>
              <a:rPr lang="pl-PL" sz="900" dirty="0">
                <a:solidFill>
                  <a:srgbClr val="2F5496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Poppins" panose="00000500000000000000" pitchFamily="2" charset="-18"/>
              </a:rPr>
            </a:br>
            <a:r>
              <a:rPr lang="pl-PL" sz="900" dirty="0">
                <a:solidFill>
                  <a:srgbClr val="2F5496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Poppins" panose="00000500000000000000" pitchFamily="2" charset="-18"/>
              </a:rPr>
              <a:t>In </a:t>
            </a:r>
            <a:r>
              <a:rPr lang="pl-PL" sz="900" dirty="0" err="1">
                <a:solidFill>
                  <a:srgbClr val="2F5496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Poppins" panose="00000500000000000000" pitchFamily="2" charset="-18"/>
              </a:rPr>
              <a:t>addition</a:t>
            </a:r>
            <a:r>
              <a:rPr lang="pl-PL" sz="900" dirty="0">
                <a:solidFill>
                  <a:srgbClr val="2F5496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Poppins" panose="00000500000000000000" pitchFamily="2" charset="-18"/>
              </a:rPr>
              <a:t>, </a:t>
            </a:r>
            <a:r>
              <a:rPr lang="pl-PL" sz="900" dirty="0" err="1">
                <a:solidFill>
                  <a:srgbClr val="2F5496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Poppins" panose="00000500000000000000" pitchFamily="2" charset="-18"/>
              </a:rPr>
              <a:t>an</a:t>
            </a:r>
            <a:r>
              <a:rPr lang="pl-PL" sz="900" dirty="0">
                <a:solidFill>
                  <a:srgbClr val="2F5496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Poppins" panose="00000500000000000000" pitchFamily="2" charset="-18"/>
              </a:rPr>
              <a:t> </a:t>
            </a:r>
            <a:r>
              <a:rPr lang="pl-PL" sz="900" dirty="0" err="1">
                <a:solidFill>
                  <a:srgbClr val="2F5496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Poppins" panose="00000500000000000000" pitchFamily="2" charset="-18"/>
              </a:rPr>
              <a:t>acknowledgement</a:t>
            </a:r>
            <a:r>
              <a:rPr lang="pl-PL" sz="900" dirty="0">
                <a:solidFill>
                  <a:srgbClr val="2F5496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Poppins" panose="00000500000000000000" pitchFamily="2" charset="-18"/>
              </a:rPr>
              <a:t> of the </a:t>
            </a:r>
            <a:r>
              <a:rPr lang="pl-PL" sz="900" dirty="0" err="1">
                <a:solidFill>
                  <a:srgbClr val="2F5496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Poppins" panose="00000500000000000000" pitchFamily="2" charset="-18"/>
              </a:rPr>
              <a:t>authors</a:t>
            </a:r>
            <a:r>
              <a:rPr lang="pl-PL" sz="900" dirty="0">
                <a:solidFill>
                  <a:srgbClr val="2F5496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Poppins" panose="00000500000000000000" pitchFamily="2" charset="-18"/>
              </a:rPr>
              <a:t> of the </a:t>
            </a:r>
            <a:r>
              <a:rPr lang="pl-PL" sz="900" dirty="0" err="1">
                <a:solidFill>
                  <a:srgbClr val="2F5496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Poppins" panose="00000500000000000000" pitchFamily="2" charset="-18"/>
              </a:rPr>
              <a:t>document</a:t>
            </a:r>
            <a:r>
              <a:rPr lang="pl-PL" sz="900" dirty="0">
                <a:solidFill>
                  <a:srgbClr val="2F5496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Poppins" panose="00000500000000000000" pitchFamily="2" charset="-18"/>
              </a:rPr>
              <a:t> and </a:t>
            </a:r>
            <a:br>
              <a:rPr lang="pl-PL" sz="900" dirty="0">
                <a:solidFill>
                  <a:srgbClr val="2F5496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Poppins" panose="00000500000000000000" pitchFamily="2" charset="-18"/>
              </a:rPr>
            </a:br>
            <a:r>
              <a:rPr lang="pl-PL" sz="900" dirty="0" err="1">
                <a:solidFill>
                  <a:srgbClr val="2F5496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Poppins" panose="00000500000000000000" pitchFamily="2" charset="-18"/>
              </a:rPr>
              <a:t>all</a:t>
            </a:r>
            <a:r>
              <a:rPr lang="pl-PL" sz="900" dirty="0">
                <a:solidFill>
                  <a:srgbClr val="2F5496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Poppins" panose="00000500000000000000" pitchFamily="2" charset="-18"/>
              </a:rPr>
              <a:t> </a:t>
            </a:r>
            <a:r>
              <a:rPr lang="pl-PL" sz="900" dirty="0" err="1">
                <a:solidFill>
                  <a:srgbClr val="2F5496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Poppins" panose="00000500000000000000" pitchFamily="2" charset="-18"/>
              </a:rPr>
              <a:t>applicable</a:t>
            </a:r>
            <a:r>
              <a:rPr lang="pl-PL" sz="900" dirty="0">
                <a:solidFill>
                  <a:srgbClr val="2F5496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Poppins" panose="00000500000000000000" pitchFamily="2" charset="-18"/>
              </a:rPr>
              <a:t> </a:t>
            </a:r>
            <a:r>
              <a:rPr lang="pl-PL" sz="900" dirty="0" err="1">
                <a:solidFill>
                  <a:srgbClr val="2F5496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Poppins" panose="00000500000000000000" pitchFamily="2" charset="-18"/>
              </a:rPr>
              <a:t>portions</a:t>
            </a:r>
            <a:r>
              <a:rPr lang="pl-PL" sz="900" dirty="0">
                <a:solidFill>
                  <a:srgbClr val="2F5496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Poppins" panose="00000500000000000000" pitchFamily="2" charset="-18"/>
              </a:rPr>
              <a:t> of the copyright </a:t>
            </a:r>
            <a:r>
              <a:rPr lang="pl-PL" sz="900" dirty="0" err="1">
                <a:solidFill>
                  <a:srgbClr val="2F5496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Poppins" panose="00000500000000000000" pitchFamily="2" charset="-18"/>
              </a:rPr>
              <a:t>notice</a:t>
            </a:r>
            <a:r>
              <a:rPr lang="pl-PL" sz="900" dirty="0">
                <a:solidFill>
                  <a:srgbClr val="2F5496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Poppins" panose="00000500000000000000" pitchFamily="2" charset="-18"/>
              </a:rPr>
              <a:t> </a:t>
            </a:r>
            <a:r>
              <a:rPr lang="pl-PL" sz="900" dirty="0" err="1">
                <a:solidFill>
                  <a:srgbClr val="2F5496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Poppins" panose="00000500000000000000" pitchFamily="2" charset="-18"/>
              </a:rPr>
              <a:t>must</a:t>
            </a:r>
            <a:r>
              <a:rPr lang="pl-PL" sz="900" dirty="0">
                <a:solidFill>
                  <a:srgbClr val="2F5496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Poppins" panose="00000500000000000000" pitchFamily="2" charset="-18"/>
              </a:rPr>
              <a:t> be </a:t>
            </a:r>
            <a:r>
              <a:rPr lang="pl-PL" sz="900" dirty="0" err="1">
                <a:solidFill>
                  <a:srgbClr val="2F5496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Poppins" panose="00000500000000000000" pitchFamily="2" charset="-18"/>
              </a:rPr>
              <a:t>clearly</a:t>
            </a:r>
            <a:r>
              <a:rPr lang="pl-PL" sz="900" dirty="0">
                <a:solidFill>
                  <a:srgbClr val="2F5496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Poppins" panose="00000500000000000000" pitchFamily="2" charset="-18"/>
              </a:rPr>
              <a:t> </a:t>
            </a:r>
            <a:r>
              <a:rPr lang="pl-PL" sz="900" dirty="0" err="1">
                <a:solidFill>
                  <a:srgbClr val="2F5496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Poppins" panose="00000500000000000000" pitchFamily="2" charset="-18"/>
              </a:rPr>
              <a:t>referenced</a:t>
            </a:r>
            <a:r>
              <a:rPr lang="pl-PL" sz="900" dirty="0">
                <a:solidFill>
                  <a:srgbClr val="2F5496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Poppins" panose="00000500000000000000" pitchFamily="2" charset="-18"/>
              </a:rPr>
              <a:t>.</a:t>
            </a:r>
            <a:endParaRPr lang="pl-PL" sz="1100" dirty="0">
              <a:solidFill>
                <a:srgbClr val="2F5496"/>
              </a:solidFill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ts val="1300"/>
              </a:lnSpc>
              <a:spcAft>
                <a:spcPts val="1200"/>
              </a:spcAft>
            </a:pPr>
            <a:r>
              <a:rPr lang="pl-PL" sz="900" dirty="0" err="1">
                <a:solidFill>
                  <a:srgbClr val="2F5496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Poppins" panose="00000500000000000000" pitchFamily="2" charset="-18"/>
              </a:rPr>
              <a:t>All</a:t>
            </a:r>
            <a:r>
              <a:rPr lang="pl-PL" sz="900" dirty="0">
                <a:solidFill>
                  <a:srgbClr val="2F5496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Poppins" panose="00000500000000000000" pitchFamily="2" charset="-18"/>
              </a:rPr>
              <a:t> </a:t>
            </a:r>
            <a:r>
              <a:rPr lang="pl-PL" sz="900" dirty="0" err="1">
                <a:solidFill>
                  <a:srgbClr val="2F5496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Poppins" panose="00000500000000000000" pitchFamily="2" charset="-18"/>
              </a:rPr>
              <a:t>rights</a:t>
            </a:r>
            <a:r>
              <a:rPr lang="pl-PL" sz="900" dirty="0">
                <a:solidFill>
                  <a:srgbClr val="2F5496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Poppins" panose="00000500000000000000" pitchFamily="2" charset="-18"/>
              </a:rPr>
              <a:t> </a:t>
            </a:r>
            <a:r>
              <a:rPr lang="pl-PL" sz="900" dirty="0" err="1">
                <a:solidFill>
                  <a:srgbClr val="2F5496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Poppins" panose="00000500000000000000" pitchFamily="2" charset="-18"/>
              </a:rPr>
              <a:t>reserved</a:t>
            </a:r>
            <a:r>
              <a:rPr lang="pl-PL" sz="900" dirty="0">
                <a:solidFill>
                  <a:srgbClr val="2F5496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Poppins" panose="00000500000000000000" pitchFamily="2" charset="-18"/>
              </a:rPr>
              <a:t>. © Copyright 2023 </a:t>
            </a:r>
            <a:r>
              <a:rPr lang="pl-PL" sz="900" dirty="0" err="1">
                <a:solidFill>
                  <a:srgbClr val="2F5496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Poppins" panose="00000500000000000000" pitchFamily="2" charset="-18"/>
              </a:rPr>
              <a:t>RbtsInMath</a:t>
            </a:r>
            <a:endParaRPr lang="pl-PL" sz="1100" dirty="0">
              <a:solidFill>
                <a:srgbClr val="2F5496"/>
              </a:solidFill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54910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2">
                <a:lumMod val="60000"/>
                <a:lumOff val="40000"/>
              </a:schemeClr>
            </a:gs>
            <a:gs pos="49000">
              <a:srgbClr val="E0DB7E"/>
            </a:gs>
            <a:gs pos="83000">
              <a:srgbClr val="FFE265"/>
            </a:gs>
            <a:gs pos="100000">
              <a:schemeClr val="accent2">
                <a:lumMod val="60000"/>
                <a:lumOff val="4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="" xmlns:a16="http://schemas.microsoft.com/office/drawing/2014/main" id="{CE5A854C-A9B7-E9CB-FBD7-F2A6A18E491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30460" y="1401928"/>
            <a:ext cx="9144000" cy="1396136"/>
          </a:xfrm>
        </p:spPr>
        <p:txBody>
          <a:bodyPr>
            <a:noAutofit/>
          </a:bodyPr>
          <a:lstStyle/>
          <a:p>
            <a:r>
              <a:rPr lang="pl-PL" sz="4000" dirty="0"/>
              <a:t>MODULE </a:t>
            </a:r>
            <a:r>
              <a:rPr lang="pl-PL" sz="4000" dirty="0" smtClean="0"/>
              <a:t>2:</a:t>
            </a:r>
            <a:r>
              <a:rPr lang="pl-PL" sz="4000" dirty="0"/>
              <a:t/>
            </a:r>
            <a:br>
              <a:rPr lang="pl-PL" sz="4000" dirty="0"/>
            </a:br>
            <a:r>
              <a:rPr lang="en-US" sz="4000" dirty="0"/>
              <a:t>MATHS ANXIETY</a:t>
            </a:r>
            <a:endParaRPr lang="it-IT" sz="4000" dirty="0"/>
          </a:p>
        </p:txBody>
      </p:sp>
      <p:sp>
        <p:nvSpPr>
          <p:cNvPr id="3" name="Sottotitolo 2">
            <a:extLst>
              <a:ext uri="{FF2B5EF4-FFF2-40B4-BE49-F238E27FC236}">
                <a16:creationId xmlns="" xmlns:a16="http://schemas.microsoft.com/office/drawing/2014/main" id="{4BF419EC-A92B-82BC-8935-719F412E0FE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30460" y="3051361"/>
            <a:ext cx="9144000" cy="2579851"/>
          </a:xfrm>
        </p:spPr>
        <p:txBody>
          <a:bodyPr>
            <a:normAutofit/>
          </a:bodyPr>
          <a:lstStyle/>
          <a:p>
            <a:r>
              <a:rPr lang="pl-PL" sz="4000" dirty="0" err="1" smtClean="0"/>
              <a:t>Lesson</a:t>
            </a:r>
            <a:r>
              <a:rPr lang="pl-PL" sz="4000" dirty="0" smtClean="0"/>
              <a:t> 2.2:</a:t>
            </a:r>
            <a:r>
              <a:rPr lang="en-US" sz="4000" dirty="0" smtClean="0"/>
              <a:t>Numbers </a:t>
            </a:r>
            <a:r>
              <a:rPr lang="en-US" sz="4000" dirty="0"/>
              <a:t>in Our Lives: Tackling Math Anxiety Through Everyday Simulations</a:t>
            </a:r>
          </a:p>
        </p:txBody>
      </p:sp>
      <p:pic>
        <p:nvPicPr>
          <p:cNvPr id="5" name="Obraz 4" descr="Obraz zawierający zrzut ekranu, Czcionka, Jaskrawoniebieski, Majorelle blue&#10;&#10;Opis wygenerowany automatycznie">
            <a:extLst>
              <a:ext uri="{FF2B5EF4-FFF2-40B4-BE49-F238E27FC236}">
                <a16:creationId xmlns="" xmlns:a16="http://schemas.microsoft.com/office/drawing/2014/main" id="{A82AA6E2-FAEE-D645-5167-CB188730678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259120"/>
            <a:ext cx="2684206" cy="598880"/>
          </a:xfrm>
          <a:prstGeom prst="rect">
            <a:avLst/>
          </a:prstGeom>
        </p:spPr>
      </p:pic>
      <p:pic>
        <p:nvPicPr>
          <p:cNvPr id="7" name="Obraz 6">
            <a:extLst>
              <a:ext uri="{FF2B5EF4-FFF2-40B4-BE49-F238E27FC236}">
                <a16:creationId xmlns="" xmlns:a16="http://schemas.microsoft.com/office/drawing/2014/main" id="{BB2C80E0-C6C7-5C08-FF96-564BAC927321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5469715" y="4832644"/>
            <a:ext cx="3722039" cy="1112522"/>
          </a:xfrm>
          <a:prstGeom prst="rect">
            <a:avLst/>
          </a:prstGeom>
        </p:spPr>
      </p:pic>
      <p:sp>
        <p:nvSpPr>
          <p:cNvPr id="6" name="Prostokąt 5"/>
          <p:cNvSpPr/>
          <p:nvPr/>
        </p:nvSpPr>
        <p:spPr>
          <a:xfrm>
            <a:off x="3252485" y="6332382"/>
            <a:ext cx="518173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i="1" dirty="0" smtClean="0">
                <a:solidFill>
                  <a:prstClr val="black"/>
                </a:solidFill>
              </a:rPr>
              <a:t>All </a:t>
            </a:r>
            <a:r>
              <a:rPr lang="en-US" sz="1000" i="1" dirty="0">
                <a:solidFill>
                  <a:prstClr val="black"/>
                </a:solidFill>
              </a:rPr>
              <a:t>the pictures and photographs used in this publication are royalty-free, chosen </a:t>
            </a:r>
            <a:r>
              <a:rPr lang="en-US" sz="1000" i="1" dirty="0" smtClean="0">
                <a:solidFill>
                  <a:prstClr val="black"/>
                </a:solidFill>
              </a:rPr>
              <a:t>from</a:t>
            </a:r>
            <a:r>
              <a:rPr lang="pl-PL" sz="1000" i="1" dirty="0" smtClean="0">
                <a:solidFill>
                  <a:prstClr val="black"/>
                </a:solidFill>
              </a:rPr>
              <a:t> open </a:t>
            </a:r>
            <a:r>
              <a:rPr lang="pl-PL" sz="1000" i="1" dirty="0" err="1" smtClean="0">
                <a:solidFill>
                  <a:prstClr val="black"/>
                </a:solidFill>
              </a:rPr>
              <a:t>sources</a:t>
            </a:r>
            <a:r>
              <a:rPr lang="pl-PL" sz="1000" i="1" dirty="0">
                <a:solidFill>
                  <a:prstClr val="black"/>
                </a:solidFill>
              </a:rPr>
              <a:t>.</a:t>
            </a:r>
            <a:endParaRPr lang="pl-PL" sz="1000" dirty="0">
              <a:solidFill>
                <a:prstClr val="black"/>
              </a:solidFill>
            </a:endParaRPr>
          </a:p>
        </p:txBody>
      </p:sp>
      <p:sp>
        <p:nvSpPr>
          <p:cNvPr id="8" name="Prostokąt 7"/>
          <p:cNvSpPr/>
          <p:nvPr/>
        </p:nvSpPr>
        <p:spPr>
          <a:xfrm>
            <a:off x="3161045" y="5381632"/>
            <a:ext cx="199285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2000" i="1" dirty="0">
                <a:solidFill>
                  <a:prstClr val="black"/>
                </a:solidFill>
              </a:rPr>
              <a:t> </a:t>
            </a:r>
            <a:r>
              <a:rPr lang="pl-PL" i="1" dirty="0" err="1">
                <a:solidFill>
                  <a:prstClr val="black"/>
                </a:solidFill>
              </a:rPr>
              <a:t>Prepared</a:t>
            </a:r>
            <a:r>
              <a:rPr lang="pl-PL" i="1" dirty="0">
                <a:solidFill>
                  <a:prstClr val="black"/>
                </a:solidFill>
              </a:rPr>
              <a:t> by:</a:t>
            </a:r>
            <a:endParaRPr lang="pl-PL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89671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2">
                <a:lumMod val="60000"/>
                <a:lumOff val="40000"/>
              </a:schemeClr>
            </a:gs>
            <a:gs pos="49000">
              <a:srgbClr val="E0DB7E"/>
            </a:gs>
            <a:gs pos="83000">
              <a:srgbClr val="FFE265"/>
            </a:gs>
            <a:gs pos="100000">
              <a:schemeClr val="accent2">
                <a:lumMod val="60000"/>
                <a:lumOff val="4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="" xmlns:a16="http://schemas.microsoft.com/office/drawing/2014/main" id="{43833E5F-D27D-8673-FD51-C537BBFAD3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6348" y="790796"/>
            <a:ext cx="8524568" cy="1061884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400" dirty="0"/>
              <a:t>Numbers in Our Lives: Tackling Math Anxiety Through Everyday Simulations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="" xmlns:a16="http://schemas.microsoft.com/office/drawing/2014/main" id="{F8FD2E8E-A97C-2CBF-A1D9-0F7F589F5B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0" y="2049462"/>
            <a:ext cx="6783388" cy="3811588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en-US" sz="2000" dirty="0"/>
              <a:t>- Four friends enjoy lunch together, their relaxed mood shifting when the bill arrives, prompting a sudden pause as they consider how to split it fairly.</a:t>
            </a:r>
          </a:p>
          <a:p>
            <a:pPr marL="0" indent="0" algn="just">
              <a:buNone/>
            </a:pPr>
            <a:r>
              <a:rPr lang="en-US" sz="2000" dirty="0"/>
              <a:t>- The situation presents a relatable moment of everyday math, highlighting the practical and emotional challenges of dividing expenses.</a:t>
            </a:r>
          </a:p>
          <a:p>
            <a:pPr marL="0" indent="0" algn="just">
              <a:buNone/>
            </a:pPr>
            <a:r>
              <a:rPr lang="en-US" sz="2000" dirty="0"/>
              <a:t>- This common scenario serves as a lesson in handling real-life math problems, emphasizing both the logical and social aspects of the task.</a:t>
            </a:r>
          </a:p>
        </p:txBody>
      </p:sp>
      <p:pic>
        <p:nvPicPr>
          <p:cNvPr id="5" name="Obraz 4" descr="Obraz zawierający zrzut ekranu, Czcionka, Jaskrawoniebieski, Majorelle blue&#10;&#10;Opis wygenerowany automatycznie">
            <a:extLst>
              <a:ext uri="{FF2B5EF4-FFF2-40B4-BE49-F238E27FC236}">
                <a16:creationId xmlns="" xmlns:a16="http://schemas.microsoft.com/office/drawing/2014/main" id="{BE0C642B-D383-C7DF-19E1-691BFC568F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259120"/>
            <a:ext cx="2684206" cy="598880"/>
          </a:xfrm>
          <a:prstGeom prst="rect">
            <a:avLst/>
          </a:prstGeom>
        </p:spPr>
      </p:pic>
      <p:pic>
        <p:nvPicPr>
          <p:cNvPr id="13" name="object 51">
            <a:extLst>
              <a:ext uri="{FF2B5EF4-FFF2-40B4-BE49-F238E27FC236}">
                <a16:creationId xmlns="" xmlns:a16="http://schemas.microsoft.com/office/drawing/2014/main" id="{F48C4329-C404-0B59-D9F4-FDD8BE9BB406}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342103" y="2524877"/>
            <a:ext cx="3098178" cy="2860758"/>
          </a:xfrm>
          <a:prstGeom prst="rect">
            <a:avLst/>
          </a:prstGeom>
        </p:spPr>
      </p:pic>
      <p:sp>
        <p:nvSpPr>
          <p:cNvPr id="7" name="pole tekstowe 6">
            <a:extLst>
              <a:ext uri="{FF2B5EF4-FFF2-40B4-BE49-F238E27FC236}">
                <a16:creationId xmlns="" xmlns:a16="http://schemas.microsoft.com/office/drawing/2014/main" id="{63E34BC7-6956-A4DA-1DCC-9D85A5B1EAB2}"/>
              </a:ext>
            </a:extLst>
          </p:cNvPr>
          <p:cNvSpPr txBox="1"/>
          <p:nvPr/>
        </p:nvSpPr>
        <p:spPr>
          <a:xfrm>
            <a:off x="3140971" y="5995458"/>
            <a:ext cx="85245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Co-funded by the European Union. Views and opinions expressed are however those of the author(s) only and do not necessarily reflect those of the European Union or </a:t>
            </a:r>
            <a:r>
              <a:rPr lang="en-US" sz="1200" dirty="0" err="1"/>
              <a:t>Fundacja</a:t>
            </a:r>
            <a:r>
              <a:rPr lang="en-US" sz="1200" dirty="0"/>
              <a:t> </a:t>
            </a:r>
            <a:r>
              <a:rPr lang="en-US" sz="1200" dirty="0" err="1"/>
              <a:t>Rozwoju</a:t>
            </a:r>
            <a:r>
              <a:rPr lang="en-US" sz="1200" dirty="0"/>
              <a:t> </a:t>
            </a:r>
            <a:r>
              <a:rPr lang="en-US" sz="1200" dirty="0" err="1"/>
              <a:t>Systemu</a:t>
            </a:r>
            <a:r>
              <a:rPr lang="en-US" sz="1200" dirty="0"/>
              <a:t> </a:t>
            </a:r>
            <a:r>
              <a:rPr lang="en-US" sz="1200" dirty="0" err="1"/>
              <a:t>Edukacji</a:t>
            </a:r>
            <a:r>
              <a:rPr lang="en-US" sz="1200" dirty="0"/>
              <a:t>. Neither the European Union nor the granting authority can be held responsible for them</a:t>
            </a:r>
            <a:r>
              <a:rPr lang="en-US" sz="1200" dirty="0" smtClean="0"/>
              <a:t>.</a:t>
            </a:r>
            <a:r>
              <a:rPr lang="pl-PL" sz="1200" dirty="0" smtClean="0"/>
              <a:t> </a:t>
            </a:r>
            <a:r>
              <a:rPr lang="en-US" sz="1200" dirty="0" smtClean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Project </a:t>
            </a:r>
            <a:r>
              <a:rPr lang="en-US" sz="12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no. 2022-1-PL01-KA220-HED-000086524</a:t>
            </a:r>
          </a:p>
        </p:txBody>
      </p:sp>
    </p:spTree>
    <p:extLst>
      <p:ext uri="{BB962C8B-B14F-4D97-AF65-F5344CB8AC3E}">
        <p14:creationId xmlns:p14="http://schemas.microsoft.com/office/powerpoint/2010/main" val="11038059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2">
                <a:lumMod val="60000"/>
                <a:lumOff val="40000"/>
              </a:schemeClr>
            </a:gs>
            <a:gs pos="49000">
              <a:srgbClr val="E0DB7E"/>
            </a:gs>
            <a:gs pos="83000">
              <a:srgbClr val="FFE265"/>
            </a:gs>
            <a:gs pos="100000">
              <a:schemeClr val="accent2">
                <a:lumMod val="60000"/>
                <a:lumOff val="4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="" xmlns:a16="http://schemas.microsoft.com/office/drawing/2014/main" id="{43833E5F-D27D-8673-FD51-C537BBFAD3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6348" y="790796"/>
            <a:ext cx="8524568" cy="1061884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400" dirty="0"/>
              <a:t>Numbers in Our Lives: Tackling Math Anxiety Through Everyday Simulations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="" xmlns:a16="http://schemas.microsoft.com/office/drawing/2014/main" id="{F8FD2E8E-A97C-2CBF-A1D9-0F7F589F5B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0" y="2049462"/>
            <a:ext cx="5259388" cy="3811588"/>
          </a:xfrm>
        </p:spPr>
        <p:txBody>
          <a:bodyPr>
            <a:normAutofit fontScale="62500" lnSpcReduction="20000"/>
          </a:bodyPr>
          <a:lstStyle/>
          <a:p>
            <a:pPr marL="0" indent="0" algn="just">
              <a:buNone/>
            </a:pPr>
            <a:r>
              <a:rPr lang="en-US" dirty="0"/>
              <a:t>- The group of friends turns the table into a forum for debate, discussing how to best divide the bill while tapping away at calculators.</a:t>
            </a:r>
          </a:p>
          <a:p>
            <a:pPr marL="0" indent="0" algn="just">
              <a:buNone/>
            </a:pPr>
            <a:r>
              <a:rPr lang="en-US" dirty="0"/>
              <a:t>- Despite their efforts, anxiety and second-guessing creep in, with the fear of making mistakes or seeming inept at math stalling their progress.</a:t>
            </a:r>
          </a:p>
          <a:p>
            <a:pPr marL="0" indent="0" algn="just">
              <a:buNone/>
            </a:pPr>
            <a:r>
              <a:rPr lang="en-US" dirty="0"/>
              <a:t>- This familiar struggle highlights the tension between numbers and nerves, as math anxiety interferes with reaching a fair solution.</a:t>
            </a:r>
          </a:p>
        </p:txBody>
      </p:sp>
      <p:pic>
        <p:nvPicPr>
          <p:cNvPr id="5" name="Obraz 4" descr="Obraz zawierający zrzut ekranu, Czcionka, Jaskrawoniebieski, Majorelle blue&#10;&#10;Opis wygenerowany automatycznie">
            <a:extLst>
              <a:ext uri="{FF2B5EF4-FFF2-40B4-BE49-F238E27FC236}">
                <a16:creationId xmlns="" xmlns:a16="http://schemas.microsoft.com/office/drawing/2014/main" id="{BE0C642B-D383-C7DF-19E1-691BFC568F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259120"/>
            <a:ext cx="2684206" cy="598880"/>
          </a:xfrm>
          <a:prstGeom prst="rect">
            <a:avLst/>
          </a:prstGeom>
        </p:spPr>
      </p:pic>
      <p:pic>
        <p:nvPicPr>
          <p:cNvPr id="8" name="object 18">
            <a:extLst>
              <a:ext uri="{FF2B5EF4-FFF2-40B4-BE49-F238E27FC236}">
                <a16:creationId xmlns="" xmlns:a16="http://schemas.microsoft.com/office/drawing/2014/main" id="{69029A0C-F936-E59B-B416-E9A4498AF354}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577634" y="2246244"/>
            <a:ext cx="3126673" cy="2926594"/>
          </a:xfrm>
          <a:prstGeom prst="rect">
            <a:avLst/>
          </a:prstGeom>
        </p:spPr>
      </p:pic>
      <p:sp>
        <p:nvSpPr>
          <p:cNvPr id="7" name="pole tekstowe 6">
            <a:extLst>
              <a:ext uri="{FF2B5EF4-FFF2-40B4-BE49-F238E27FC236}">
                <a16:creationId xmlns="" xmlns:a16="http://schemas.microsoft.com/office/drawing/2014/main" id="{63E34BC7-6956-A4DA-1DCC-9D85A5B1EAB2}"/>
              </a:ext>
            </a:extLst>
          </p:cNvPr>
          <p:cNvSpPr txBox="1"/>
          <p:nvPr/>
        </p:nvSpPr>
        <p:spPr>
          <a:xfrm>
            <a:off x="3140971" y="5995458"/>
            <a:ext cx="85245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Co-funded by the European Union. Views and opinions expressed are however those of the author(s) only and do not necessarily reflect those of the European Union or </a:t>
            </a:r>
            <a:r>
              <a:rPr lang="en-US" sz="1200" dirty="0" err="1"/>
              <a:t>Fundacja</a:t>
            </a:r>
            <a:r>
              <a:rPr lang="en-US" sz="1200" dirty="0"/>
              <a:t> </a:t>
            </a:r>
            <a:r>
              <a:rPr lang="en-US" sz="1200" dirty="0" err="1"/>
              <a:t>Rozwoju</a:t>
            </a:r>
            <a:r>
              <a:rPr lang="en-US" sz="1200" dirty="0"/>
              <a:t> </a:t>
            </a:r>
            <a:r>
              <a:rPr lang="en-US" sz="1200" dirty="0" err="1"/>
              <a:t>Systemu</a:t>
            </a:r>
            <a:r>
              <a:rPr lang="en-US" sz="1200" dirty="0"/>
              <a:t> </a:t>
            </a:r>
            <a:r>
              <a:rPr lang="en-US" sz="1200" dirty="0" err="1"/>
              <a:t>Edukacji</a:t>
            </a:r>
            <a:r>
              <a:rPr lang="en-US" sz="1200" dirty="0"/>
              <a:t>. Neither the European Union nor the granting authority can be held responsible for them</a:t>
            </a:r>
            <a:r>
              <a:rPr lang="en-US" sz="1200" dirty="0" smtClean="0"/>
              <a:t>.</a:t>
            </a:r>
            <a:r>
              <a:rPr lang="pl-PL" sz="1200" dirty="0" smtClean="0"/>
              <a:t> </a:t>
            </a:r>
            <a:r>
              <a:rPr lang="en-US" sz="1200" dirty="0" smtClean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Project </a:t>
            </a:r>
            <a:r>
              <a:rPr lang="en-US" sz="12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no. 2022-1-PL01-KA220-HED-000086524</a:t>
            </a:r>
          </a:p>
        </p:txBody>
      </p:sp>
    </p:spTree>
    <p:extLst>
      <p:ext uri="{BB962C8B-B14F-4D97-AF65-F5344CB8AC3E}">
        <p14:creationId xmlns:p14="http://schemas.microsoft.com/office/powerpoint/2010/main" val="15135984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2">
                <a:lumMod val="60000"/>
                <a:lumOff val="40000"/>
              </a:schemeClr>
            </a:gs>
            <a:gs pos="49000">
              <a:srgbClr val="E0DB7E"/>
            </a:gs>
            <a:gs pos="83000">
              <a:srgbClr val="FFE265"/>
            </a:gs>
            <a:gs pos="100000">
              <a:schemeClr val="accent2">
                <a:lumMod val="60000"/>
                <a:lumOff val="4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="" xmlns:a16="http://schemas.microsoft.com/office/drawing/2014/main" id="{43833E5F-D27D-8673-FD51-C537BBFAD3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6348" y="790796"/>
            <a:ext cx="8524568" cy="1061884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400" dirty="0"/>
              <a:t>Numbers in Our Lives: Tackling Math Anxiety Through Everyday Simulations</a:t>
            </a:r>
            <a:endParaRPr lang="pl-PL" sz="4400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="" xmlns:a16="http://schemas.microsoft.com/office/drawing/2014/main" id="{F8FD2E8E-A97C-2CBF-A1D9-0F7F589F5B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0" y="2049462"/>
            <a:ext cx="5259388" cy="3811588"/>
          </a:xfrm>
        </p:spPr>
        <p:txBody>
          <a:bodyPr>
            <a:normAutofit fontScale="62500" lnSpcReduction="20000"/>
          </a:bodyPr>
          <a:lstStyle/>
          <a:p>
            <a:pPr marL="0" indent="0" algn="just">
              <a:buNone/>
            </a:pPr>
            <a:r>
              <a:rPr lang="en-US" dirty="0"/>
              <a:t>- Amid rising tension, one friend calmly steps in, proposing a simple and fair method for dividing the bill, cutting through the confusion.</a:t>
            </a:r>
          </a:p>
          <a:p>
            <a:pPr marL="0" indent="0" algn="just">
              <a:buNone/>
            </a:pPr>
            <a:r>
              <a:rPr lang="en-US" dirty="0"/>
              <a:t>- With clear instructions and a demonstration on a napkin, they guide the group through straightforward steps, bringing relief to the table.</a:t>
            </a:r>
          </a:p>
          <a:p>
            <a:pPr marL="0" indent="0" algn="just">
              <a:buNone/>
            </a:pPr>
            <a:r>
              <a:rPr lang="en-US" dirty="0"/>
              <a:t>- This friend’s confidence, stemming from their own efforts to overcome math anxiety, becomes a source of clarity and reassurance for everyone.</a:t>
            </a:r>
          </a:p>
        </p:txBody>
      </p:sp>
      <p:pic>
        <p:nvPicPr>
          <p:cNvPr id="5" name="Obraz 4" descr="Obraz zawierający zrzut ekranu, Czcionka, Jaskrawoniebieski, Majorelle blue&#10;&#10;Opis wygenerowany automatycznie">
            <a:extLst>
              <a:ext uri="{FF2B5EF4-FFF2-40B4-BE49-F238E27FC236}">
                <a16:creationId xmlns="" xmlns:a16="http://schemas.microsoft.com/office/drawing/2014/main" id="{BE0C642B-D383-C7DF-19E1-691BFC568F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259120"/>
            <a:ext cx="2684206" cy="59888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="" xmlns:a16="http://schemas.microsoft.com/office/drawing/2014/main" id="{E01C3868-E0D1-4432-AD17-9F158A86A42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4005" y="2432040"/>
            <a:ext cx="4140402" cy="2410694"/>
          </a:xfrm>
          <a:prstGeom prst="rect">
            <a:avLst/>
          </a:prstGeom>
        </p:spPr>
      </p:pic>
      <p:sp>
        <p:nvSpPr>
          <p:cNvPr id="7" name="pole tekstowe 6">
            <a:extLst>
              <a:ext uri="{FF2B5EF4-FFF2-40B4-BE49-F238E27FC236}">
                <a16:creationId xmlns="" xmlns:a16="http://schemas.microsoft.com/office/drawing/2014/main" id="{63E34BC7-6956-A4DA-1DCC-9D85A5B1EAB2}"/>
              </a:ext>
            </a:extLst>
          </p:cNvPr>
          <p:cNvSpPr txBox="1"/>
          <p:nvPr/>
        </p:nvSpPr>
        <p:spPr>
          <a:xfrm>
            <a:off x="3140971" y="5995458"/>
            <a:ext cx="85245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Co-funded by the European Union. Views and opinions expressed are however those of the author(s) only and do not necessarily reflect those of the European Union or </a:t>
            </a:r>
            <a:r>
              <a:rPr lang="en-US" sz="1200" dirty="0" err="1"/>
              <a:t>Fundacja</a:t>
            </a:r>
            <a:r>
              <a:rPr lang="en-US" sz="1200" dirty="0"/>
              <a:t> </a:t>
            </a:r>
            <a:r>
              <a:rPr lang="en-US" sz="1200" dirty="0" err="1"/>
              <a:t>Rozwoju</a:t>
            </a:r>
            <a:r>
              <a:rPr lang="en-US" sz="1200" dirty="0"/>
              <a:t> </a:t>
            </a:r>
            <a:r>
              <a:rPr lang="en-US" sz="1200" dirty="0" err="1"/>
              <a:t>Systemu</a:t>
            </a:r>
            <a:r>
              <a:rPr lang="en-US" sz="1200" dirty="0"/>
              <a:t> </a:t>
            </a:r>
            <a:r>
              <a:rPr lang="en-US" sz="1200" dirty="0" err="1"/>
              <a:t>Edukacji</a:t>
            </a:r>
            <a:r>
              <a:rPr lang="en-US" sz="1200" dirty="0"/>
              <a:t>. Neither the European Union nor the granting authority can be held responsible for them</a:t>
            </a:r>
            <a:r>
              <a:rPr lang="en-US" sz="1200" dirty="0" smtClean="0"/>
              <a:t>.</a:t>
            </a:r>
            <a:r>
              <a:rPr lang="pl-PL" sz="1200" dirty="0" smtClean="0"/>
              <a:t> </a:t>
            </a:r>
            <a:r>
              <a:rPr lang="en-US" sz="1200" dirty="0" smtClean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Project </a:t>
            </a:r>
            <a:r>
              <a:rPr lang="en-US" sz="12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no. 2022-1-PL01-KA220-HED-000086524</a:t>
            </a:r>
          </a:p>
        </p:txBody>
      </p:sp>
    </p:spTree>
    <p:extLst>
      <p:ext uri="{BB962C8B-B14F-4D97-AF65-F5344CB8AC3E}">
        <p14:creationId xmlns:p14="http://schemas.microsoft.com/office/powerpoint/2010/main" val="8275530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2">
                <a:lumMod val="60000"/>
                <a:lumOff val="40000"/>
              </a:schemeClr>
            </a:gs>
            <a:gs pos="49000">
              <a:srgbClr val="E0DB7E"/>
            </a:gs>
            <a:gs pos="83000">
              <a:srgbClr val="FFE265"/>
            </a:gs>
            <a:gs pos="100000">
              <a:schemeClr val="accent2">
                <a:lumMod val="60000"/>
                <a:lumOff val="4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="" xmlns:a16="http://schemas.microsoft.com/office/drawing/2014/main" id="{43833E5F-D27D-8673-FD51-C537BBFAD3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6348" y="790796"/>
            <a:ext cx="8524568" cy="1061884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400" dirty="0"/>
              <a:t>Numbers in Our Lives: Tackling Math Anxiety Through Everyday Simulations</a:t>
            </a:r>
            <a:endParaRPr lang="pl-PL" sz="4400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="" xmlns:a16="http://schemas.microsoft.com/office/drawing/2014/main" id="{F8FD2E8E-A97C-2CBF-A1D9-0F7F589F5B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0" y="2049462"/>
            <a:ext cx="5259388" cy="3811588"/>
          </a:xfrm>
        </p:spPr>
        <p:txBody>
          <a:bodyPr>
            <a:normAutofit fontScale="85000" lnSpcReduction="20000"/>
          </a:bodyPr>
          <a:lstStyle/>
          <a:p>
            <a:pPr marL="0" indent="0" algn="just">
              <a:buNone/>
            </a:pPr>
            <a:r>
              <a:rPr lang="en-US" sz="2400" dirty="0"/>
              <a:t>Encouraged by the clear explanation, the friends adopt the suggested method, quickly finding their respective shares of the bill with newfound confidence. </a:t>
            </a:r>
          </a:p>
          <a:p>
            <a:pPr marL="0" indent="0" algn="just">
              <a:buNone/>
            </a:pPr>
            <a:r>
              <a:rPr lang="en-US" sz="2400" dirty="0"/>
              <a:t>Each calculation is double-checked and met with nods of approval, as the anxiety that once clouded their judgement dissipates. </a:t>
            </a:r>
          </a:p>
          <a:p>
            <a:pPr marL="0" indent="0" algn="just">
              <a:buNone/>
            </a:pPr>
            <a:r>
              <a:rPr lang="en-US" sz="2400" dirty="0"/>
              <a:t>The entire process, efficient and error-free, fosters a collective sense of accomplishment and relief among the friends.</a:t>
            </a:r>
          </a:p>
        </p:txBody>
      </p:sp>
      <p:pic>
        <p:nvPicPr>
          <p:cNvPr id="5" name="Obraz 4" descr="Obraz zawierający zrzut ekranu, Czcionka, Jaskrawoniebieski, Majorelle blue&#10;&#10;Opis wygenerowany automatycznie">
            <a:extLst>
              <a:ext uri="{FF2B5EF4-FFF2-40B4-BE49-F238E27FC236}">
                <a16:creationId xmlns="" xmlns:a16="http://schemas.microsoft.com/office/drawing/2014/main" id="{BE0C642B-D383-C7DF-19E1-691BFC568F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259120"/>
            <a:ext cx="2684206" cy="59888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77D57D73-6298-B3FE-9461-788CA70F03B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6612" y="2423972"/>
            <a:ext cx="3686689" cy="2010056"/>
          </a:xfrm>
          <a:prstGeom prst="rect">
            <a:avLst/>
          </a:prstGeom>
        </p:spPr>
      </p:pic>
      <p:sp>
        <p:nvSpPr>
          <p:cNvPr id="7" name="pole tekstowe 6">
            <a:extLst>
              <a:ext uri="{FF2B5EF4-FFF2-40B4-BE49-F238E27FC236}">
                <a16:creationId xmlns="" xmlns:a16="http://schemas.microsoft.com/office/drawing/2014/main" id="{63E34BC7-6956-A4DA-1DCC-9D85A5B1EAB2}"/>
              </a:ext>
            </a:extLst>
          </p:cNvPr>
          <p:cNvSpPr txBox="1"/>
          <p:nvPr/>
        </p:nvSpPr>
        <p:spPr>
          <a:xfrm>
            <a:off x="3140971" y="5995458"/>
            <a:ext cx="85245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Co-funded by the European Union. Views and opinions expressed are however those of the author(s) only and do not necessarily reflect those of the European Union or </a:t>
            </a:r>
            <a:r>
              <a:rPr lang="en-US" sz="1200" dirty="0" err="1"/>
              <a:t>Fundacja</a:t>
            </a:r>
            <a:r>
              <a:rPr lang="en-US" sz="1200" dirty="0"/>
              <a:t> </a:t>
            </a:r>
            <a:r>
              <a:rPr lang="en-US" sz="1200" dirty="0" err="1"/>
              <a:t>Rozwoju</a:t>
            </a:r>
            <a:r>
              <a:rPr lang="en-US" sz="1200" dirty="0"/>
              <a:t> </a:t>
            </a:r>
            <a:r>
              <a:rPr lang="en-US" sz="1200" dirty="0" err="1"/>
              <a:t>Systemu</a:t>
            </a:r>
            <a:r>
              <a:rPr lang="en-US" sz="1200" dirty="0"/>
              <a:t> </a:t>
            </a:r>
            <a:r>
              <a:rPr lang="en-US" sz="1200" dirty="0" err="1"/>
              <a:t>Edukacji</a:t>
            </a:r>
            <a:r>
              <a:rPr lang="en-US" sz="1200" dirty="0"/>
              <a:t>. Neither the European Union nor the granting authority can be held responsible for them</a:t>
            </a:r>
            <a:r>
              <a:rPr lang="en-US" sz="1200" dirty="0" smtClean="0"/>
              <a:t>.</a:t>
            </a:r>
            <a:r>
              <a:rPr lang="pl-PL" sz="1200" dirty="0" smtClean="0"/>
              <a:t> </a:t>
            </a:r>
            <a:r>
              <a:rPr lang="en-US" sz="1200" dirty="0" smtClean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Project </a:t>
            </a:r>
            <a:r>
              <a:rPr lang="en-US" sz="12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no. 2022-1-PL01-KA220-HED-000086524</a:t>
            </a:r>
          </a:p>
        </p:txBody>
      </p:sp>
    </p:spTree>
    <p:extLst>
      <p:ext uri="{BB962C8B-B14F-4D97-AF65-F5344CB8AC3E}">
        <p14:creationId xmlns:p14="http://schemas.microsoft.com/office/powerpoint/2010/main" val="8663138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2">
                <a:lumMod val="60000"/>
                <a:lumOff val="40000"/>
              </a:schemeClr>
            </a:gs>
            <a:gs pos="49000">
              <a:srgbClr val="E0DB7E"/>
            </a:gs>
            <a:gs pos="83000">
              <a:srgbClr val="FFE265"/>
            </a:gs>
            <a:gs pos="100000">
              <a:schemeClr val="accent2">
                <a:lumMod val="60000"/>
                <a:lumOff val="4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="" xmlns:a16="http://schemas.microsoft.com/office/drawing/2014/main" id="{43833E5F-D27D-8673-FD51-C537BBFAD3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6348" y="790796"/>
            <a:ext cx="8524568" cy="1061884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400" dirty="0"/>
              <a:t>Numbers in Our Lives: Tackling Math Anxiety Through Everyday Simulations</a:t>
            </a:r>
            <a:endParaRPr lang="pl-PL" sz="4400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="" xmlns:a16="http://schemas.microsoft.com/office/drawing/2014/main" id="{F8FD2E8E-A97C-2CBF-A1D9-0F7F589F5B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0" y="2049462"/>
            <a:ext cx="5259388" cy="3811588"/>
          </a:xfrm>
        </p:spPr>
        <p:txBody>
          <a:bodyPr>
            <a:normAutofit fontScale="62500" lnSpcReduction="20000"/>
          </a:bodyPr>
          <a:lstStyle/>
          <a:p>
            <a:pPr marL="0" indent="0" algn="just">
              <a:buNone/>
            </a:pPr>
            <a:r>
              <a:rPr lang="en-US" dirty="0"/>
              <a:t>- On their walk home, the friends reflect on the earlier challenge, realizing how vital math is for managing everyday tasks and decisions.</a:t>
            </a:r>
          </a:p>
          <a:p>
            <a:pPr marL="0" indent="0" algn="just">
              <a:buNone/>
            </a:pPr>
            <a:r>
              <a:rPr lang="en-US" dirty="0"/>
              <a:t>- They discuss how overcoming math anxiety has boosted their confidence in routine calculations, such as splitting bills, and handling financial matters.</a:t>
            </a:r>
          </a:p>
          <a:p>
            <a:pPr marL="0" indent="0" algn="just">
              <a:buNone/>
            </a:pPr>
            <a:r>
              <a:rPr lang="en-US" dirty="0"/>
              <a:t>- This newfound appreciation inspires them to further improve their math skills, recognizing its positive impact on their daily lives.</a:t>
            </a:r>
          </a:p>
        </p:txBody>
      </p:sp>
      <p:pic>
        <p:nvPicPr>
          <p:cNvPr id="5" name="Obraz 4" descr="Obraz zawierający zrzut ekranu, Czcionka, Jaskrawoniebieski, Majorelle blue&#10;&#10;Opis wygenerowany automatycznie">
            <a:extLst>
              <a:ext uri="{FF2B5EF4-FFF2-40B4-BE49-F238E27FC236}">
                <a16:creationId xmlns="" xmlns:a16="http://schemas.microsoft.com/office/drawing/2014/main" id="{BE0C642B-D383-C7DF-19E1-691BFC568F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259120"/>
            <a:ext cx="2684206" cy="59888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FB40242A-9817-E22E-860A-918D56533A1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2606" y="2657325"/>
            <a:ext cx="5096730" cy="3015342"/>
          </a:xfrm>
          <a:prstGeom prst="rect">
            <a:avLst/>
          </a:prstGeom>
        </p:spPr>
      </p:pic>
      <p:sp>
        <p:nvSpPr>
          <p:cNvPr id="7" name="pole tekstowe 6">
            <a:extLst>
              <a:ext uri="{FF2B5EF4-FFF2-40B4-BE49-F238E27FC236}">
                <a16:creationId xmlns="" xmlns:a16="http://schemas.microsoft.com/office/drawing/2014/main" id="{63E34BC7-6956-A4DA-1DCC-9D85A5B1EAB2}"/>
              </a:ext>
            </a:extLst>
          </p:cNvPr>
          <p:cNvSpPr txBox="1"/>
          <p:nvPr/>
        </p:nvSpPr>
        <p:spPr>
          <a:xfrm>
            <a:off x="3140971" y="5995458"/>
            <a:ext cx="85245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Co-funded by the European Union. Views and opinions expressed are however those of the author(s) only and do not necessarily reflect those of the European Union or </a:t>
            </a:r>
            <a:r>
              <a:rPr lang="en-US" sz="1200" dirty="0" err="1"/>
              <a:t>Fundacja</a:t>
            </a:r>
            <a:r>
              <a:rPr lang="en-US" sz="1200" dirty="0"/>
              <a:t> </a:t>
            </a:r>
            <a:r>
              <a:rPr lang="en-US" sz="1200" dirty="0" err="1"/>
              <a:t>Rozwoju</a:t>
            </a:r>
            <a:r>
              <a:rPr lang="en-US" sz="1200" dirty="0"/>
              <a:t> </a:t>
            </a:r>
            <a:r>
              <a:rPr lang="en-US" sz="1200" dirty="0" err="1"/>
              <a:t>Systemu</a:t>
            </a:r>
            <a:r>
              <a:rPr lang="en-US" sz="1200" dirty="0"/>
              <a:t> </a:t>
            </a:r>
            <a:r>
              <a:rPr lang="en-US" sz="1200" dirty="0" err="1"/>
              <a:t>Edukacji</a:t>
            </a:r>
            <a:r>
              <a:rPr lang="en-US" sz="1200" dirty="0"/>
              <a:t>. Neither the European Union nor the granting authority can be held responsible for them</a:t>
            </a:r>
            <a:r>
              <a:rPr lang="en-US" sz="1200" dirty="0" smtClean="0"/>
              <a:t>.</a:t>
            </a:r>
            <a:r>
              <a:rPr lang="pl-PL" sz="1200" dirty="0" smtClean="0"/>
              <a:t> </a:t>
            </a:r>
            <a:r>
              <a:rPr lang="en-US" sz="1200" dirty="0" smtClean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Project </a:t>
            </a:r>
            <a:r>
              <a:rPr lang="en-US" sz="12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no. 2022-1-PL01-KA220-HED-000086524</a:t>
            </a:r>
          </a:p>
        </p:txBody>
      </p:sp>
    </p:spTree>
    <p:extLst>
      <p:ext uri="{BB962C8B-B14F-4D97-AF65-F5344CB8AC3E}">
        <p14:creationId xmlns:p14="http://schemas.microsoft.com/office/powerpoint/2010/main" val="217319262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2">
                <a:lumMod val="60000"/>
                <a:lumOff val="40000"/>
              </a:schemeClr>
            </a:gs>
            <a:gs pos="49000">
              <a:srgbClr val="E0DB7E"/>
            </a:gs>
            <a:gs pos="83000">
              <a:srgbClr val="FFE265"/>
            </a:gs>
            <a:gs pos="100000">
              <a:schemeClr val="accent2">
                <a:lumMod val="60000"/>
                <a:lumOff val="4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ytuł 5">
            <a:extLst>
              <a:ext uri="{FF2B5EF4-FFF2-40B4-BE49-F238E27FC236}">
                <a16:creationId xmlns="" xmlns:a16="http://schemas.microsoft.com/office/drawing/2014/main" id="{234AFC11-FB4B-2836-BA9B-9E9900CEF9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3480" y="365125"/>
            <a:ext cx="8718702" cy="1325563"/>
          </a:xfrm>
        </p:spPr>
        <p:txBody>
          <a:bodyPr/>
          <a:lstStyle/>
          <a:p>
            <a:pPr algn="ctr"/>
            <a:r>
              <a:rPr lang="pl-PL" dirty="0" err="1"/>
              <a:t>Conclusion</a:t>
            </a:r>
            <a:endParaRPr lang="pl-PL" dirty="0"/>
          </a:p>
        </p:txBody>
      </p:sp>
      <p:pic>
        <p:nvPicPr>
          <p:cNvPr id="5" name="Obraz 4" descr="Obraz zawierający zrzut ekranu, Czcionka, Jaskrawoniebieski, Majorelle blue&#10;&#10;Opis wygenerowany automatycznie">
            <a:extLst>
              <a:ext uri="{FF2B5EF4-FFF2-40B4-BE49-F238E27FC236}">
                <a16:creationId xmlns="" xmlns:a16="http://schemas.microsoft.com/office/drawing/2014/main" id="{BE0C642B-D383-C7DF-19E1-691BFC568F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259120"/>
            <a:ext cx="2684206" cy="598880"/>
          </a:xfrm>
          <a:prstGeom prst="rect">
            <a:avLst/>
          </a:prstGeom>
        </p:spPr>
      </p:pic>
      <p:sp>
        <p:nvSpPr>
          <p:cNvPr id="7" name="pole tekstowe 6">
            <a:extLst>
              <a:ext uri="{FF2B5EF4-FFF2-40B4-BE49-F238E27FC236}">
                <a16:creationId xmlns="" xmlns:a16="http://schemas.microsoft.com/office/drawing/2014/main" id="{A561396E-4252-E7C8-3417-5222698D59D6}"/>
              </a:ext>
            </a:extLst>
          </p:cNvPr>
          <p:cNvSpPr txBox="1"/>
          <p:nvPr/>
        </p:nvSpPr>
        <p:spPr>
          <a:xfrm>
            <a:off x="283464" y="2128849"/>
            <a:ext cx="10873746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dirty="0"/>
              <a:t>The interactive simulations provided through prove effective in reducing math anxiety by incorporating familiar) real-life contexts into the learning process. By engaging with everyday scenarios such as splitting a bill or budgeting) participants develop practical mathematical skills alongside emotional management techniques. These experiences not only enhance their numerical fluency but also foster a positive relationship with math) transforming anxiety into confidence.</a:t>
            </a:r>
          </a:p>
        </p:txBody>
      </p:sp>
      <p:sp>
        <p:nvSpPr>
          <p:cNvPr id="9" name="pole tekstowe 8">
            <a:extLst>
              <a:ext uri="{FF2B5EF4-FFF2-40B4-BE49-F238E27FC236}">
                <a16:creationId xmlns="" xmlns:a16="http://schemas.microsoft.com/office/drawing/2014/main" id="{63E34BC7-6956-A4DA-1DCC-9D85A5B1EAB2}"/>
              </a:ext>
            </a:extLst>
          </p:cNvPr>
          <p:cNvSpPr txBox="1"/>
          <p:nvPr/>
        </p:nvSpPr>
        <p:spPr>
          <a:xfrm>
            <a:off x="3140971" y="5995458"/>
            <a:ext cx="85245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Co-funded by the European Union. Views and opinions expressed are however those of the author(s) only and do not necessarily reflect those of the European Union or </a:t>
            </a:r>
            <a:r>
              <a:rPr lang="en-US" sz="1200" dirty="0" err="1"/>
              <a:t>Fundacja</a:t>
            </a:r>
            <a:r>
              <a:rPr lang="en-US" sz="1200" dirty="0"/>
              <a:t> </a:t>
            </a:r>
            <a:r>
              <a:rPr lang="en-US" sz="1200" dirty="0" err="1"/>
              <a:t>Rozwoju</a:t>
            </a:r>
            <a:r>
              <a:rPr lang="en-US" sz="1200" dirty="0"/>
              <a:t> </a:t>
            </a:r>
            <a:r>
              <a:rPr lang="en-US" sz="1200" dirty="0" err="1"/>
              <a:t>Systemu</a:t>
            </a:r>
            <a:r>
              <a:rPr lang="en-US" sz="1200" dirty="0"/>
              <a:t> </a:t>
            </a:r>
            <a:r>
              <a:rPr lang="en-US" sz="1200" dirty="0" err="1"/>
              <a:t>Edukacji</a:t>
            </a:r>
            <a:r>
              <a:rPr lang="en-US" sz="1200" dirty="0"/>
              <a:t>. Neither the European Union nor the granting authority can be held responsible for them</a:t>
            </a:r>
            <a:r>
              <a:rPr lang="en-US" sz="1200" dirty="0" smtClean="0"/>
              <a:t>.</a:t>
            </a:r>
            <a:r>
              <a:rPr lang="pl-PL" sz="1200" dirty="0" smtClean="0"/>
              <a:t> </a:t>
            </a:r>
            <a:r>
              <a:rPr lang="en-US" sz="1200" dirty="0" smtClean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Project </a:t>
            </a:r>
            <a:r>
              <a:rPr lang="en-US" sz="12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no. 2022-1-PL01-KA220-HED-000086524</a:t>
            </a:r>
          </a:p>
        </p:txBody>
      </p:sp>
    </p:spTree>
    <p:extLst>
      <p:ext uri="{BB962C8B-B14F-4D97-AF65-F5344CB8AC3E}">
        <p14:creationId xmlns:p14="http://schemas.microsoft.com/office/powerpoint/2010/main" val="350879443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2AA84"/>
            </a:gs>
            <a:gs pos="74000">
              <a:srgbClr val="FFE265"/>
            </a:gs>
            <a:gs pos="83000">
              <a:srgbClr val="FFE265"/>
            </a:gs>
            <a:gs pos="100000">
              <a:srgbClr val="F2AA84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="" xmlns:a16="http://schemas.microsoft.com/office/drawing/2014/main" id="{B2E38A71-3462-0A20-D508-0DA4A19238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15599" y="2207304"/>
            <a:ext cx="9160802" cy="2443393"/>
          </a:xfrm>
        </p:spPr>
        <p:txBody>
          <a:bodyPr>
            <a:normAutofit/>
          </a:bodyPr>
          <a:lstStyle/>
          <a:p>
            <a:pPr algn="ctr"/>
            <a:r>
              <a:rPr lang="pl-PL" sz="6600" dirty="0" err="1"/>
              <a:t>Thank</a:t>
            </a:r>
            <a:r>
              <a:rPr lang="pl-PL" sz="6600" dirty="0"/>
              <a:t> </a:t>
            </a:r>
            <a:r>
              <a:rPr lang="pl-PL" sz="6600" dirty="0" err="1"/>
              <a:t>you</a:t>
            </a:r>
            <a:r>
              <a:rPr lang="pl-PL" sz="6600" dirty="0"/>
              <a:t> for </a:t>
            </a:r>
            <a:r>
              <a:rPr lang="pl-PL" sz="6600" dirty="0" err="1"/>
              <a:t>your</a:t>
            </a:r>
            <a:r>
              <a:rPr lang="pl-PL" sz="6600" dirty="0"/>
              <a:t> </a:t>
            </a:r>
            <a:r>
              <a:rPr lang="pl-PL" sz="6600" dirty="0" err="1"/>
              <a:t>attention</a:t>
            </a:r>
            <a:r>
              <a:rPr lang="pl-PL" sz="6600" dirty="0"/>
              <a:t>!</a:t>
            </a:r>
          </a:p>
        </p:txBody>
      </p:sp>
      <p:sp>
        <p:nvSpPr>
          <p:cNvPr id="4" name="Symbol zastępczy tekstu 3">
            <a:extLst>
              <a:ext uri="{FF2B5EF4-FFF2-40B4-BE49-F238E27FC236}">
                <a16:creationId xmlns="" xmlns:a16="http://schemas.microsoft.com/office/drawing/2014/main" id="{4A97BBBF-02BC-EFFD-F2ED-6F26B4AC10D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 flipV="1">
            <a:off x="11173491" y="6893301"/>
            <a:ext cx="1018509" cy="138539"/>
          </a:xfrm>
        </p:spPr>
        <p:txBody>
          <a:bodyPr>
            <a:normAutofit fontScale="25000" lnSpcReduction="20000"/>
          </a:bodyPr>
          <a:lstStyle/>
          <a:p>
            <a:endParaRPr lang="pl-PL" dirty="0"/>
          </a:p>
        </p:txBody>
      </p:sp>
      <p:pic>
        <p:nvPicPr>
          <p:cNvPr id="5" name="Obraz 4" descr="Obraz zawierający zrzut ekranu, Czcionka, Jaskrawoniebieski, Majorelle blue&#10;&#10;Opis wygenerowany automatycznie">
            <a:extLst>
              <a:ext uri="{FF2B5EF4-FFF2-40B4-BE49-F238E27FC236}">
                <a16:creationId xmlns="" xmlns:a16="http://schemas.microsoft.com/office/drawing/2014/main" id="{0EFEA102-B15A-4039-6756-FC13862D3F1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728" y="5959679"/>
            <a:ext cx="2684206" cy="598880"/>
          </a:xfrm>
          <a:prstGeom prst="rect">
            <a:avLst/>
          </a:prstGeom>
        </p:spPr>
      </p:pic>
      <p:sp>
        <p:nvSpPr>
          <p:cNvPr id="6" name="pole tekstowe 5">
            <a:extLst>
              <a:ext uri="{FF2B5EF4-FFF2-40B4-BE49-F238E27FC236}">
                <a16:creationId xmlns="" xmlns:a16="http://schemas.microsoft.com/office/drawing/2014/main" id="{63E34BC7-6956-A4DA-1DCC-9D85A5B1EAB2}"/>
              </a:ext>
            </a:extLst>
          </p:cNvPr>
          <p:cNvSpPr txBox="1"/>
          <p:nvPr/>
        </p:nvSpPr>
        <p:spPr>
          <a:xfrm>
            <a:off x="3140971" y="5995458"/>
            <a:ext cx="85245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prstClr val="black"/>
                </a:solidFill>
              </a:rPr>
              <a:t>Co-funded by the European Union. Views and opinions expressed are however those of the author(s) only and do not necessarily reflect those of the European Union or </a:t>
            </a:r>
            <a:r>
              <a:rPr lang="en-US" sz="1200" dirty="0" err="1">
                <a:solidFill>
                  <a:prstClr val="black"/>
                </a:solidFill>
              </a:rPr>
              <a:t>Fundacja</a:t>
            </a:r>
            <a:r>
              <a:rPr lang="en-US" sz="1200" dirty="0">
                <a:solidFill>
                  <a:prstClr val="black"/>
                </a:solidFill>
              </a:rPr>
              <a:t> </a:t>
            </a:r>
            <a:r>
              <a:rPr lang="en-US" sz="1200" dirty="0" err="1">
                <a:solidFill>
                  <a:prstClr val="black"/>
                </a:solidFill>
              </a:rPr>
              <a:t>Rozwoju</a:t>
            </a:r>
            <a:r>
              <a:rPr lang="en-US" sz="1200" dirty="0">
                <a:solidFill>
                  <a:prstClr val="black"/>
                </a:solidFill>
              </a:rPr>
              <a:t> </a:t>
            </a:r>
            <a:r>
              <a:rPr lang="en-US" sz="1200" dirty="0" err="1">
                <a:solidFill>
                  <a:prstClr val="black"/>
                </a:solidFill>
              </a:rPr>
              <a:t>Systemu</a:t>
            </a:r>
            <a:r>
              <a:rPr lang="en-US" sz="1200" dirty="0">
                <a:solidFill>
                  <a:prstClr val="black"/>
                </a:solidFill>
              </a:rPr>
              <a:t> </a:t>
            </a:r>
            <a:r>
              <a:rPr lang="en-US" sz="1200" dirty="0" err="1">
                <a:solidFill>
                  <a:prstClr val="black"/>
                </a:solidFill>
              </a:rPr>
              <a:t>Edukacji</a:t>
            </a:r>
            <a:r>
              <a:rPr lang="en-US" sz="1200" dirty="0">
                <a:solidFill>
                  <a:prstClr val="black"/>
                </a:solidFill>
              </a:rPr>
              <a:t>. Neither the European Union nor the granting authority can be held responsible for them</a:t>
            </a:r>
            <a:r>
              <a:rPr lang="en-US" sz="1200" dirty="0" smtClean="0">
                <a:solidFill>
                  <a:prstClr val="black"/>
                </a:solidFill>
              </a:rPr>
              <a:t>.</a:t>
            </a:r>
            <a:r>
              <a:rPr lang="pl-PL" sz="1200" dirty="0" smtClean="0">
                <a:solidFill>
                  <a:prstClr val="black"/>
                </a:solidFill>
              </a:rPr>
              <a:t> </a:t>
            </a:r>
            <a:r>
              <a:rPr lang="en-US" sz="1200" dirty="0" smtClean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Project </a:t>
            </a:r>
            <a:r>
              <a:rPr lang="en-US" sz="1200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no. 2022-1-PL01-KA220-HED-000086524</a:t>
            </a:r>
          </a:p>
        </p:txBody>
      </p:sp>
    </p:spTree>
    <p:extLst>
      <p:ext uri="{BB962C8B-B14F-4D97-AF65-F5344CB8AC3E}">
        <p14:creationId xmlns:p14="http://schemas.microsoft.com/office/powerpoint/2010/main" val="4172443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esentazione standard1" id="{EDF50828-EE4F-E24B-A492-F3187F4D4583}" vid="{82E5DBEF-FC1B-904C-BD35-1663F52A076C}"/>
    </a:ext>
  </a:extLst>
</a:theme>
</file>

<file path=ppt/theme/theme2.xml><?xml version="1.0" encoding="utf-8"?>
<a:theme xmlns:a="http://schemas.openxmlformats.org/drawingml/2006/main" name="1_Tema di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esentazione standard1" id="{EDF50828-EE4F-E24B-A492-F3187F4D4583}" vid="{82E5DBEF-FC1B-904C-BD35-1663F52A076C}"/>
    </a:ext>
  </a:extLst>
</a:theme>
</file>

<file path=ppt/theme/theme3.xml><?xml version="1.0" encoding="utf-8"?>
<a:theme xmlns:a="http://schemas.openxmlformats.org/drawingml/2006/main" name="2_Tema di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esentazione standard1" id="{EDF50828-EE4F-E24B-A492-F3187F4D4583}" vid="{82E5DBEF-FC1B-904C-BD35-1663F52A076C}"/>
    </a:ext>
  </a:extLst>
</a:theme>
</file>

<file path=docMetadata/LabelInfo.xml><?xml version="1.0" encoding="utf-8"?>
<clbl:labelList xmlns:clbl="http://schemas.microsoft.com/office/2020/mipLabelMetadata">
  <clbl:label id="{262dbaf1-38a1-43f9-a7da-3022da85cc5e}" enabled="0" method="" siteId="{262dbaf1-38a1-43f9-a7da-3022da85cc5e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Rbts Layout Presentazione standard1</Template>
  <TotalTime>204</TotalTime>
  <Words>976</Words>
  <Application>Microsoft Office PowerPoint</Application>
  <PresentationFormat>Panoramiczny</PresentationFormat>
  <Paragraphs>43</Paragraphs>
  <Slides>10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8</vt:i4>
      </vt:variant>
      <vt:variant>
        <vt:lpstr>Motyw</vt:lpstr>
      </vt:variant>
      <vt:variant>
        <vt:i4>3</vt:i4>
      </vt:variant>
      <vt:variant>
        <vt:lpstr>Tytuły slajdów</vt:lpstr>
      </vt:variant>
      <vt:variant>
        <vt:i4>10</vt:i4>
      </vt:variant>
    </vt:vector>
  </HeadingPairs>
  <TitlesOfParts>
    <vt:vector size="21" baseType="lpstr">
      <vt:lpstr>Aptos</vt:lpstr>
      <vt:lpstr>Aptos Display</vt:lpstr>
      <vt:lpstr>Arial</vt:lpstr>
      <vt:lpstr>Calibri</vt:lpstr>
      <vt:lpstr>Century Gothic</vt:lpstr>
      <vt:lpstr>Inter Bold</vt:lpstr>
      <vt:lpstr>Poppins</vt:lpstr>
      <vt:lpstr>Times New Roman</vt:lpstr>
      <vt:lpstr>Tema di Office</vt:lpstr>
      <vt:lpstr>1_Tema di Office</vt:lpstr>
      <vt:lpstr>2_Tema di Office</vt:lpstr>
      <vt:lpstr>Prezentacja programu PowerPoint</vt:lpstr>
      <vt:lpstr>MODULE 2: MATHS ANXIETY</vt:lpstr>
      <vt:lpstr>Numbers in Our Lives: Tackling Math Anxiety Through Everyday Simulations</vt:lpstr>
      <vt:lpstr>Numbers in Our Lives: Tackling Math Anxiety Through Everyday Simulations</vt:lpstr>
      <vt:lpstr>Numbers in Our Lives: Tackling Math Anxiety Through Everyday Simulations</vt:lpstr>
      <vt:lpstr>Numbers in Our Lives: Tackling Math Anxiety Through Everyday Simulations</vt:lpstr>
      <vt:lpstr>Numbers in Our Lives: Tackling Math Anxiety Through Everyday Simulations</vt:lpstr>
      <vt:lpstr>Conclusion</vt:lpstr>
      <vt:lpstr>Thank you for your attention!</vt:lpstr>
      <vt:lpstr>Prezentacja programu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Witulska Klaudia</dc:creator>
  <cp:lastModifiedBy>Ania</cp:lastModifiedBy>
  <cp:revision>91</cp:revision>
  <dcterms:created xsi:type="dcterms:W3CDTF">2024-08-05T10:37:09Z</dcterms:created>
  <dcterms:modified xsi:type="dcterms:W3CDTF">2025-03-30T20:21:13Z</dcterms:modified>
</cp:coreProperties>
</file>