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media/image9.jpg" ContentType="image/jpg"/>
  <Override PartName="/ppt/media/image12.jpg" ContentType="image/jpg"/>
  <Override PartName="/ppt/media/image13.jpg" ContentType="image/jpg"/>
  <Override PartName="/ppt/media/image14.jpg" ContentType="image/jpg"/>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8" r:id="rId2"/>
  </p:sldMasterIdLst>
  <p:sldIdLst>
    <p:sldId id="267" r:id="rId3"/>
    <p:sldId id="268" r:id="rId4"/>
    <p:sldId id="258" r:id="rId5"/>
    <p:sldId id="262" r:id="rId6"/>
    <p:sldId id="263" r:id="rId7"/>
    <p:sldId id="266" r:id="rId8"/>
    <p:sldId id="264" r:id="rId9"/>
    <p:sldId id="265" r:id="rId10"/>
    <p:sldId id="259" r:id="rId11"/>
    <p:sldId id="269" r:id="rId12"/>
    <p:sldId id="270" r:id="rId13"/>
  </p:sldIdLst>
  <p:sldSz cx="12192000" cy="6858000"/>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265"/>
    <a:srgbClr val="F2AA84"/>
    <a:srgbClr val="FF9900"/>
    <a:srgbClr val="E0DB7E"/>
    <a:srgbClr val="FFC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54" autoAdjust="0"/>
    <p:restoredTop sz="94710"/>
  </p:normalViewPr>
  <p:slideViewPr>
    <p:cSldViewPr snapToGrid="0">
      <p:cViewPr varScale="1">
        <p:scale>
          <a:sx n="84" d="100"/>
          <a:sy n="84" d="100"/>
        </p:scale>
        <p:origin x="629" y="7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openxmlformats.org/officeDocument/2006/relationships/image" Target="../media/image2.png"/><Relationship Id="rId4" Type="http://schemas.openxmlformats.org/officeDocument/2006/relationships/image" Target="../media/image4.jpe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5.png"/><Relationship Id="rId1" Type="http://schemas.openxmlformats.org/officeDocument/2006/relationships/slideMaster" Target="../slideMasters/slideMaster2.xml"/><Relationship Id="rId5" Type="http://schemas.openxmlformats.org/officeDocument/2006/relationships/image" Target="../media/image2.png"/><Relationship Id="rId4" Type="http://schemas.openxmlformats.org/officeDocument/2006/relationships/image" Target="../media/image4.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08653D4C-E33B-F890-AA9C-A516DE43A622}"/>
              </a:ext>
            </a:extLst>
          </p:cNvPr>
          <p:cNvSpPr>
            <a:spLocks noGrp="1"/>
          </p:cNvSpPr>
          <p:nvPr>
            <p:ph type="ctrTitle"/>
          </p:nvPr>
        </p:nvSpPr>
        <p:spPr>
          <a:xfrm>
            <a:off x="1524000" y="1432062"/>
            <a:ext cx="9144000" cy="2387600"/>
          </a:xfrm>
        </p:spPr>
        <p:txBody>
          <a:bodyPr anchor="b"/>
          <a:lstStyle>
            <a:lvl1pPr algn="ctr">
              <a:defRPr sz="6000"/>
            </a:lvl1pPr>
          </a:lstStyle>
          <a:p>
            <a:r>
              <a:rPr lang="pl-PL"/>
              <a:t>Kliknij, aby edytować styl</a:t>
            </a:r>
            <a:endParaRPr lang="it-IT" dirty="0"/>
          </a:p>
        </p:txBody>
      </p:sp>
      <p:sp>
        <p:nvSpPr>
          <p:cNvPr id="3" name="Sottotitolo 2">
            <a:extLst>
              <a:ext uri="{FF2B5EF4-FFF2-40B4-BE49-F238E27FC236}">
                <a16:creationId xmlns="" xmlns:a16="http://schemas.microsoft.com/office/drawing/2014/main" id="{FBF740E9-E4A7-D891-7788-80BD0FE680BA}"/>
              </a:ext>
            </a:extLst>
          </p:cNvPr>
          <p:cNvSpPr>
            <a:spLocks noGrp="1"/>
          </p:cNvSpPr>
          <p:nvPr>
            <p:ph type="subTitle" idx="1"/>
          </p:nvPr>
        </p:nvSpPr>
        <p:spPr>
          <a:xfrm>
            <a:off x="1524000" y="3894096"/>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it-IT"/>
          </a:p>
        </p:txBody>
      </p:sp>
      <p:sp>
        <p:nvSpPr>
          <p:cNvPr id="4" name="Segnaposto data 3">
            <a:extLst>
              <a:ext uri="{FF2B5EF4-FFF2-40B4-BE49-F238E27FC236}">
                <a16:creationId xmlns="" xmlns:a16="http://schemas.microsoft.com/office/drawing/2014/main" id="{B7162736-93C2-4245-0E30-F491E39381CE}"/>
              </a:ext>
            </a:extLst>
          </p:cNvPr>
          <p:cNvSpPr>
            <a:spLocks noGrp="1"/>
          </p:cNvSpPr>
          <p:nvPr>
            <p:ph type="dt" sz="half" idx="10"/>
          </p:nvPr>
        </p:nvSpPr>
        <p:spPr/>
        <p:txBody>
          <a:bodyPr/>
          <a:lstStyle/>
          <a:p>
            <a:fld id="{8E4996A6-F07F-3244-A62E-0C899DDC276A}" type="datetimeFigureOut">
              <a:rPr lang="it-IT" smtClean="0"/>
              <a:t>30/03/2025</a:t>
            </a:fld>
            <a:endParaRPr lang="it-IT"/>
          </a:p>
        </p:txBody>
      </p:sp>
      <p:sp>
        <p:nvSpPr>
          <p:cNvPr id="5" name="Segnaposto piè di pagina 4">
            <a:extLst>
              <a:ext uri="{FF2B5EF4-FFF2-40B4-BE49-F238E27FC236}">
                <a16:creationId xmlns="" xmlns:a16="http://schemas.microsoft.com/office/drawing/2014/main" id="{FA0AACC3-4A1D-B01D-6EA7-30C356437658}"/>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 xmlns:a16="http://schemas.microsoft.com/office/drawing/2014/main" id="{8A51D2F0-DE92-0C5E-F71D-2059D54F4442}"/>
              </a:ext>
            </a:extLst>
          </p:cNvPr>
          <p:cNvSpPr>
            <a:spLocks noGrp="1"/>
          </p:cNvSpPr>
          <p:nvPr>
            <p:ph type="sldNum" sz="quarter" idx="12"/>
          </p:nvPr>
        </p:nvSpPr>
        <p:spPr/>
        <p:txBody>
          <a:bodyPr/>
          <a:lstStyle/>
          <a:p>
            <a:fld id="{CA96A07C-152F-B645-9AA3-B2051AD0F675}" type="slidenum">
              <a:rPr lang="it-IT" smtClean="0"/>
              <a:t>‹#›</a:t>
            </a:fld>
            <a:endParaRPr lang="it-IT"/>
          </a:p>
        </p:txBody>
      </p:sp>
      <p:grpSp>
        <p:nvGrpSpPr>
          <p:cNvPr id="18" name="Group 7">
            <a:extLst>
              <a:ext uri="{FF2B5EF4-FFF2-40B4-BE49-F238E27FC236}">
                <a16:creationId xmlns="" xmlns:a16="http://schemas.microsoft.com/office/drawing/2014/main" id="{9DC92732-881F-467E-E065-0A8B561CD619}"/>
              </a:ext>
            </a:extLst>
          </p:cNvPr>
          <p:cNvGrpSpPr/>
          <p:nvPr userDrawn="1"/>
        </p:nvGrpSpPr>
        <p:grpSpPr>
          <a:xfrm>
            <a:off x="10172700" y="0"/>
            <a:ext cx="2019300" cy="2011680"/>
            <a:chOff x="0" y="0"/>
            <a:chExt cx="986670" cy="1075396"/>
          </a:xfrm>
        </p:grpSpPr>
        <p:sp>
          <p:nvSpPr>
            <p:cNvPr id="19" name="Freeform 8">
              <a:extLst>
                <a:ext uri="{FF2B5EF4-FFF2-40B4-BE49-F238E27FC236}">
                  <a16:creationId xmlns="" xmlns:a16="http://schemas.microsoft.com/office/drawing/2014/main" id="{F7E58D88-8717-91A6-D9DA-9F5F4BCE1EC0}"/>
                </a:ext>
              </a:extLst>
            </p:cNvPr>
            <p:cNvSpPr/>
            <p:nvPr/>
          </p:nvSpPr>
          <p:spPr>
            <a:xfrm>
              <a:off x="0" y="0"/>
              <a:ext cx="986670" cy="1075396"/>
            </a:xfrm>
            <a:custGeom>
              <a:avLst/>
              <a:gdLst/>
              <a:ahLst/>
              <a:cxnLst/>
              <a:rect l="l" t="t" r="r" b="b"/>
              <a:pathLst>
                <a:path w="986670" h="1075396">
                  <a:moveTo>
                    <a:pt x="0" y="0"/>
                  </a:moveTo>
                  <a:lnTo>
                    <a:pt x="986670" y="0"/>
                  </a:lnTo>
                  <a:lnTo>
                    <a:pt x="986670" y="1075396"/>
                  </a:lnTo>
                  <a:lnTo>
                    <a:pt x="0" y="1075396"/>
                  </a:lnTo>
                  <a:close/>
                </a:path>
              </a:pathLst>
            </a:custGeom>
            <a:solidFill>
              <a:srgbClr val="736464"/>
            </a:solidFill>
          </p:spPr>
          <p:txBody>
            <a:bodyPr/>
            <a:lstStyle/>
            <a:p>
              <a:endParaRPr lang="it-IT"/>
            </a:p>
          </p:txBody>
        </p:sp>
        <p:sp>
          <p:nvSpPr>
            <p:cNvPr id="20" name="TextBox 9">
              <a:extLst>
                <a:ext uri="{FF2B5EF4-FFF2-40B4-BE49-F238E27FC236}">
                  <a16:creationId xmlns="" xmlns:a16="http://schemas.microsoft.com/office/drawing/2014/main" id="{37BB8820-F589-25DC-2E9F-2F1D45EC4243}"/>
                </a:ext>
              </a:extLst>
            </p:cNvPr>
            <p:cNvSpPr txBox="1"/>
            <p:nvPr/>
          </p:nvSpPr>
          <p:spPr>
            <a:xfrm>
              <a:off x="0" y="-38100"/>
              <a:ext cx="986670" cy="1113496"/>
            </a:xfrm>
            <a:prstGeom prst="rect">
              <a:avLst/>
            </a:prstGeom>
          </p:spPr>
          <p:txBody>
            <a:bodyPr lIns="50800" tIns="50800" rIns="50800" bIns="50800" rtlCol="0" anchor="ctr"/>
            <a:lstStyle/>
            <a:p>
              <a:pPr algn="ctr">
                <a:lnSpc>
                  <a:spcPts val="2659"/>
                </a:lnSpc>
                <a:spcBef>
                  <a:spcPct val="0"/>
                </a:spcBef>
              </a:pPr>
              <a:endParaRPr/>
            </a:p>
          </p:txBody>
        </p:sp>
      </p:grpSp>
      <p:sp>
        <p:nvSpPr>
          <p:cNvPr id="21" name="Freeform 12">
            <a:extLst>
              <a:ext uri="{FF2B5EF4-FFF2-40B4-BE49-F238E27FC236}">
                <a16:creationId xmlns="" xmlns:a16="http://schemas.microsoft.com/office/drawing/2014/main" id="{03AF15EE-9D4E-05E9-27D9-FFC517ECA61E}"/>
              </a:ext>
            </a:extLst>
          </p:cNvPr>
          <p:cNvSpPr/>
          <p:nvPr userDrawn="1"/>
        </p:nvSpPr>
        <p:spPr>
          <a:xfrm>
            <a:off x="10668000" y="328903"/>
            <a:ext cx="958693" cy="1100800"/>
          </a:xfrm>
          <a:custGeom>
            <a:avLst/>
            <a:gdLst/>
            <a:ahLst/>
            <a:cxnLst/>
            <a:rect l="l" t="t" r="r" b="b"/>
            <a:pathLst>
              <a:path w="2083923" h="2057400">
                <a:moveTo>
                  <a:pt x="0" y="0"/>
                </a:moveTo>
                <a:lnTo>
                  <a:pt x="2083923" y="0"/>
                </a:lnTo>
                <a:lnTo>
                  <a:pt x="2083923" y="2057400"/>
                </a:lnTo>
                <a:lnTo>
                  <a:pt x="0" y="20574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it-IT"/>
          </a:p>
        </p:txBody>
      </p:sp>
      <p:grpSp>
        <p:nvGrpSpPr>
          <p:cNvPr id="22" name="Group 5">
            <a:extLst>
              <a:ext uri="{FF2B5EF4-FFF2-40B4-BE49-F238E27FC236}">
                <a16:creationId xmlns="" xmlns:a16="http://schemas.microsoft.com/office/drawing/2014/main" id="{10F73C1D-8144-50D1-FED7-688E2274B195}"/>
              </a:ext>
            </a:extLst>
          </p:cNvPr>
          <p:cNvGrpSpPr/>
          <p:nvPr/>
        </p:nvGrpSpPr>
        <p:grpSpPr>
          <a:xfrm>
            <a:off x="9919599" y="4460469"/>
            <a:ext cx="2272401" cy="2332536"/>
            <a:chOff x="0" y="0"/>
            <a:chExt cx="4866868" cy="5486400"/>
          </a:xfrm>
        </p:grpSpPr>
        <p:pic>
          <p:nvPicPr>
            <p:cNvPr id="25" name="Picture 6">
              <a:extLst>
                <a:ext uri="{FF2B5EF4-FFF2-40B4-BE49-F238E27FC236}">
                  <a16:creationId xmlns="" xmlns:a16="http://schemas.microsoft.com/office/drawing/2014/main" id="{7481558D-232F-67B1-5CF9-3F5A9E804303}"/>
                </a:ext>
              </a:extLst>
            </p:cNvPr>
            <p:cNvPicPr>
              <a:picLocks noChangeAspect="1"/>
            </p:cNvPicPr>
            <p:nvPr/>
          </p:nvPicPr>
          <p:blipFill>
            <a:blip r:embed="rId4"/>
            <a:srcRect l="20412" r="20412"/>
            <a:stretch>
              <a:fillRect/>
            </a:stretch>
          </p:blipFill>
          <p:spPr>
            <a:xfrm>
              <a:off x="0" y="0"/>
              <a:ext cx="4866868" cy="5486400"/>
            </a:xfrm>
            <a:prstGeom prst="rect">
              <a:avLst/>
            </a:prstGeom>
          </p:spPr>
        </p:pic>
      </p:grpSp>
      <p:sp>
        <p:nvSpPr>
          <p:cNvPr id="23" name="Freeform 10">
            <a:extLst>
              <a:ext uri="{FF2B5EF4-FFF2-40B4-BE49-F238E27FC236}">
                <a16:creationId xmlns="" xmlns:a16="http://schemas.microsoft.com/office/drawing/2014/main" id="{DAF23C69-9187-1DF4-58E6-7C938D086EFB}"/>
              </a:ext>
            </a:extLst>
          </p:cNvPr>
          <p:cNvSpPr/>
          <p:nvPr/>
        </p:nvSpPr>
        <p:spPr>
          <a:xfrm>
            <a:off x="4995900" y="-10477"/>
            <a:ext cx="1622400" cy="1333319"/>
          </a:xfrm>
          <a:custGeom>
            <a:avLst/>
            <a:gdLst/>
            <a:ahLst/>
            <a:cxnLst/>
            <a:rect l="l" t="t" r="r" b="b"/>
            <a:pathLst>
              <a:path w="4754448" h="3985577">
                <a:moveTo>
                  <a:pt x="0" y="0"/>
                </a:moveTo>
                <a:lnTo>
                  <a:pt x="4754447" y="0"/>
                </a:lnTo>
                <a:lnTo>
                  <a:pt x="4754447" y="3985576"/>
                </a:lnTo>
                <a:lnTo>
                  <a:pt x="0" y="3985576"/>
                </a:lnTo>
                <a:lnTo>
                  <a:pt x="0" y="0"/>
                </a:lnTo>
                <a:close/>
              </a:path>
            </a:pathLst>
          </a:custGeom>
          <a:blipFill>
            <a:blip r:embed="rId5"/>
            <a:stretch>
              <a:fillRect/>
            </a:stretch>
          </a:blipFill>
        </p:spPr>
        <p:style>
          <a:lnRef idx="0">
            <a:scrgbClr r="0" g="0" b="0"/>
          </a:lnRef>
          <a:fillRef idx="0">
            <a:scrgbClr r="0" g="0" b="0"/>
          </a:fillRef>
          <a:effectRef idx="0">
            <a:scrgbClr r="0" g="0" b="0"/>
          </a:effectRef>
          <a:fontRef idx="major"/>
        </p:style>
        <p:txBody>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lang="it-IT"/>
          </a:p>
        </p:txBody>
      </p:sp>
      <p:sp>
        <p:nvSpPr>
          <p:cNvPr id="24" name="TextBox 15">
            <a:extLst>
              <a:ext uri="{FF2B5EF4-FFF2-40B4-BE49-F238E27FC236}">
                <a16:creationId xmlns="" xmlns:a16="http://schemas.microsoft.com/office/drawing/2014/main" id="{05029E9F-FCA0-A322-1812-1B9299621E12}"/>
              </a:ext>
            </a:extLst>
          </p:cNvPr>
          <p:cNvSpPr txBox="1"/>
          <p:nvPr/>
        </p:nvSpPr>
        <p:spPr>
          <a:xfrm flipV="1">
            <a:off x="5807100" y="7376432"/>
            <a:ext cx="1622400" cy="1142877"/>
          </a:xfrm>
          <a:prstGeom prst="rect">
            <a:avLst/>
          </a:prstGeom>
        </p:spPr>
        <p:style>
          <a:lnRef idx="0">
            <a:scrgbClr r="0" g="0" b="0"/>
          </a:lnRef>
          <a:fillRef idx="0">
            <a:scrgbClr r="0" g="0" b="0"/>
          </a:fillRef>
          <a:effectRef idx="0">
            <a:scrgbClr r="0" g="0" b="0"/>
          </a:effectRef>
          <a:fontRef idx="major"/>
        </p:style>
        <p:txBody>
          <a:bodyPr wrap="square" lIns="0" tIns="0" rIns="0" bIns="0" rtlCol="0" anchor="t">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lnSpc>
                <a:spcPts val="9477"/>
              </a:lnSpc>
            </a:pPr>
            <a:r>
              <a:rPr lang="en-US" sz="6769" spc="-663" dirty="0">
                <a:solidFill>
                  <a:srgbClr val="FFFFFF"/>
                </a:solidFill>
                <a:latin typeface="Inter Bold"/>
              </a:rPr>
              <a:t>01</a:t>
            </a:r>
          </a:p>
        </p:txBody>
      </p:sp>
    </p:spTree>
    <p:extLst>
      <p:ext uri="{BB962C8B-B14F-4D97-AF65-F5344CB8AC3E}">
        <p14:creationId xmlns:p14="http://schemas.microsoft.com/office/powerpoint/2010/main" val="24849730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1000"/>
                                        <p:tgtEl>
                                          <p:spTgt spid="21"/>
                                        </p:tgtEl>
                                      </p:cBhvr>
                                    </p:animEffect>
                                    <p:anim calcmode="lin" valueType="num">
                                      <p:cBhvr>
                                        <p:cTn id="12" dur="1000" fill="hold"/>
                                        <p:tgtEl>
                                          <p:spTgt spid="21"/>
                                        </p:tgtEl>
                                        <p:attrNameLst>
                                          <p:attrName>ppt_x</p:attrName>
                                        </p:attrNameLst>
                                      </p:cBhvr>
                                      <p:tavLst>
                                        <p:tav tm="0">
                                          <p:val>
                                            <p:strVal val="#ppt_x"/>
                                          </p:val>
                                        </p:tav>
                                        <p:tav tm="100000">
                                          <p:val>
                                            <p:strVal val="#ppt_x"/>
                                          </p:val>
                                        </p:tav>
                                      </p:tavLst>
                                    </p:anim>
                                    <p:anim calcmode="lin" valueType="num">
                                      <p:cBhvr>
                                        <p:cTn id="1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08653D4C-E33B-F890-AA9C-A516DE43A622}"/>
              </a:ext>
            </a:extLst>
          </p:cNvPr>
          <p:cNvSpPr>
            <a:spLocks noGrp="1"/>
          </p:cNvSpPr>
          <p:nvPr>
            <p:ph type="ctrTitle"/>
          </p:nvPr>
        </p:nvSpPr>
        <p:spPr>
          <a:xfrm>
            <a:off x="1524000" y="1432062"/>
            <a:ext cx="9144000" cy="2387600"/>
          </a:xfrm>
        </p:spPr>
        <p:txBody>
          <a:bodyPr anchor="b"/>
          <a:lstStyle>
            <a:lvl1pPr algn="ctr">
              <a:defRPr sz="6000"/>
            </a:lvl1pPr>
          </a:lstStyle>
          <a:p>
            <a:r>
              <a:rPr lang="pl-PL"/>
              <a:t>Kliknij, aby edytować styl</a:t>
            </a:r>
            <a:endParaRPr lang="it-IT" dirty="0"/>
          </a:p>
        </p:txBody>
      </p:sp>
      <p:sp>
        <p:nvSpPr>
          <p:cNvPr id="3" name="Sottotitolo 2">
            <a:extLst>
              <a:ext uri="{FF2B5EF4-FFF2-40B4-BE49-F238E27FC236}">
                <a16:creationId xmlns="" xmlns:a16="http://schemas.microsoft.com/office/drawing/2014/main" id="{FBF740E9-E4A7-D891-7788-80BD0FE680BA}"/>
              </a:ext>
            </a:extLst>
          </p:cNvPr>
          <p:cNvSpPr>
            <a:spLocks noGrp="1"/>
          </p:cNvSpPr>
          <p:nvPr>
            <p:ph type="subTitle" idx="1"/>
          </p:nvPr>
        </p:nvSpPr>
        <p:spPr>
          <a:xfrm>
            <a:off x="1524000" y="3894096"/>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it-IT"/>
          </a:p>
        </p:txBody>
      </p:sp>
      <p:sp>
        <p:nvSpPr>
          <p:cNvPr id="4" name="Segnaposto data 3">
            <a:extLst>
              <a:ext uri="{FF2B5EF4-FFF2-40B4-BE49-F238E27FC236}">
                <a16:creationId xmlns="" xmlns:a16="http://schemas.microsoft.com/office/drawing/2014/main" id="{B7162736-93C2-4245-0E30-F491E39381CE}"/>
              </a:ext>
            </a:extLst>
          </p:cNvPr>
          <p:cNvSpPr>
            <a:spLocks noGrp="1"/>
          </p:cNvSpPr>
          <p:nvPr>
            <p:ph type="dt" sz="half" idx="10"/>
          </p:nvPr>
        </p:nvSpPr>
        <p:spPr/>
        <p:txBody>
          <a:bodyPr/>
          <a:lstStyle/>
          <a:p>
            <a:fld id="{8E4996A6-F07F-3244-A62E-0C899DDC276A}" type="datetimeFigureOut">
              <a:rPr lang="it-IT" smtClean="0">
                <a:solidFill>
                  <a:prstClr val="black">
                    <a:tint val="82000"/>
                  </a:prstClr>
                </a:solidFill>
              </a:rPr>
              <a:pPr/>
              <a:t>30/03/2025</a:t>
            </a:fld>
            <a:endParaRPr lang="it-IT">
              <a:solidFill>
                <a:prstClr val="black">
                  <a:tint val="82000"/>
                </a:prstClr>
              </a:solidFill>
            </a:endParaRPr>
          </a:p>
        </p:txBody>
      </p:sp>
      <p:sp>
        <p:nvSpPr>
          <p:cNvPr id="5" name="Segnaposto piè di pagina 4">
            <a:extLst>
              <a:ext uri="{FF2B5EF4-FFF2-40B4-BE49-F238E27FC236}">
                <a16:creationId xmlns="" xmlns:a16="http://schemas.microsoft.com/office/drawing/2014/main" id="{FA0AACC3-4A1D-B01D-6EA7-30C356437658}"/>
              </a:ext>
            </a:extLst>
          </p:cNvPr>
          <p:cNvSpPr>
            <a:spLocks noGrp="1"/>
          </p:cNvSpPr>
          <p:nvPr>
            <p:ph type="ftr" sz="quarter" idx="11"/>
          </p:nvPr>
        </p:nvSpPr>
        <p:spPr/>
        <p:txBody>
          <a:bodyPr/>
          <a:lstStyle/>
          <a:p>
            <a:endParaRPr lang="it-IT">
              <a:solidFill>
                <a:prstClr val="black">
                  <a:tint val="82000"/>
                </a:prstClr>
              </a:solidFill>
            </a:endParaRPr>
          </a:p>
        </p:txBody>
      </p:sp>
      <p:sp>
        <p:nvSpPr>
          <p:cNvPr id="6" name="Segnaposto numero diapositiva 5">
            <a:extLst>
              <a:ext uri="{FF2B5EF4-FFF2-40B4-BE49-F238E27FC236}">
                <a16:creationId xmlns="" xmlns:a16="http://schemas.microsoft.com/office/drawing/2014/main" id="{8A51D2F0-DE92-0C5E-F71D-2059D54F4442}"/>
              </a:ext>
            </a:extLst>
          </p:cNvPr>
          <p:cNvSpPr>
            <a:spLocks noGrp="1"/>
          </p:cNvSpPr>
          <p:nvPr>
            <p:ph type="sldNum" sz="quarter" idx="12"/>
          </p:nvPr>
        </p:nvSpPr>
        <p:spPr/>
        <p:txBody>
          <a:bodyPr/>
          <a:lstStyle/>
          <a:p>
            <a:fld id="{CA96A07C-152F-B645-9AA3-B2051AD0F675}" type="slidenum">
              <a:rPr lang="it-IT" smtClean="0">
                <a:solidFill>
                  <a:prstClr val="black">
                    <a:tint val="82000"/>
                  </a:prstClr>
                </a:solidFill>
              </a:rPr>
              <a:pPr/>
              <a:t>‹#›</a:t>
            </a:fld>
            <a:endParaRPr lang="it-IT">
              <a:solidFill>
                <a:prstClr val="black">
                  <a:tint val="82000"/>
                </a:prstClr>
              </a:solidFill>
            </a:endParaRPr>
          </a:p>
        </p:txBody>
      </p:sp>
      <p:grpSp>
        <p:nvGrpSpPr>
          <p:cNvPr id="18" name="Group 7">
            <a:extLst>
              <a:ext uri="{FF2B5EF4-FFF2-40B4-BE49-F238E27FC236}">
                <a16:creationId xmlns="" xmlns:a16="http://schemas.microsoft.com/office/drawing/2014/main" id="{9DC92732-881F-467E-E065-0A8B561CD619}"/>
              </a:ext>
            </a:extLst>
          </p:cNvPr>
          <p:cNvGrpSpPr/>
          <p:nvPr userDrawn="1"/>
        </p:nvGrpSpPr>
        <p:grpSpPr>
          <a:xfrm>
            <a:off x="10172700" y="0"/>
            <a:ext cx="2019300" cy="2011680"/>
            <a:chOff x="0" y="0"/>
            <a:chExt cx="986670" cy="1075396"/>
          </a:xfrm>
        </p:grpSpPr>
        <p:sp>
          <p:nvSpPr>
            <p:cNvPr id="19" name="Freeform 8">
              <a:extLst>
                <a:ext uri="{FF2B5EF4-FFF2-40B4-BE49-F238E27FC236}">
                  <a16:creationId xmlns="" xmlns:a16="http://schemas.microsoft.com/office/drawing/2014/main" id="{F7E58D88-8717-91A6-D9DA-9F5F4BCE1EC0}"/>
                </a:ext>
              </a:extLst>
            </p:cNvPr>
            <p:cNvSpPr/>
            <p:nvPr/>
          </p:nvSpPr>
          <p:spPr>
            <a:xfrm>
              <a:off x="0" y="0"/>
              <a:ext cx="986670" cy="1075396"/>
            </a:xfrm>
            <a:custGeom>
              <a:avLst/>
              <a:gdLst/>
              <a:ahLst/>
              <a:cxnLst/>
              <a:rect l="l" t="t" r="r" b="b"/>
              <a:pathLst>
                <a:path w="986670" h="1075396">
                  <a:moveTo>
                    <a:pt x="0" y="0"/>
                  </a:moveTo>
                  <a:lnTo>
                    <a:pt x="986670" y="0"/>
                  </a:lnTo>
                  <a:lnTo>
                    <a:pt x="986670" y="1075396"/>
                  </a:lnTo>
                  <a:lnTo>
                    <a:pt x="0" y="1075396"/>
                  </a:lnTo>
                  <a:close/>
                </a:path>
              </a:pathLst>
            </a:custGeom>
            <a:solidFill>
              <a:srgbClr val="736464"/>
            </a:solidFill>
          </p:spPr>
          <p:txBody>
            <a:bodyPr/>
            <a:lstStyle/>
            <a:p>
              <a:endParaRPr lang="it-IT">
                <a:solidFill>
                  <a:prstClr val="black"/>
                </a:solidFill>
              </a:endParaRPr>
            </a:p>
          </p:txBody>
        </p:sp>
        <p:sp>
          <p:nvSpPr>
            <p:cNvPr id="20" name="TextBox 9">
              <a:extLst>
                <a:ext uri="{FF2B5EF4-FFF2-40B4-BE49-F238E27FC236}">
                  <a16:creationId xmlns="" xmlns:a16="http://schemas.microsoft.com/office/drawing/2014/main" id="{37BB8820-F589-25DC-2E9F-2F1D45EC4243}"/>
                </a:ext>
              </a:extLst>
            </p:cNvPr>
            <p:cNvSpPr txBox="1"/>
            <p:nvPr/>
          </p:nvSpPr>
          <p:spPr>
            <a:xfrm>
              <a:off x="0" y="-38100"/>
              <a:ext cx="986670" cy="1113496"/>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21" name="Freeform 12">
            <a:extLst>
              <a:ext uri="{FF2B5EF4-FFF2-40B4-BE49-F238E27FC236}">
                <a16:creationId xmlns="" xmlns:a16="http://schemas.microsoft.com/office/drawing/2014/main" id="{03AF15EE-9D4E-05E9-27D9-FFC517ECA61E}"/>
              </a:ext>
            </a:extLst>
          </p:cNvPr>
          <p:cNvSpPr/>
          <p:nvPr userDrawn="1"/>
        </p:nvSpPr>
        <p:spPr>
          <a:xfrm>
            <a:off x="10668000" y="328903"/>
            <a:ext cx="958693" cy="1100800"/>
          </a:xfrm>
          <a:custGeom>
            <a:avLst/>
            <a:gdLst/>
            <a:ahLst/>
            <a:cxnLst/>
            <a:rect l="l" t="t" r="r" b="b"/>
            <a:pathLst>
              <a:path w="2083923" h="2057400">
                <a:moveTo>
                  <a:pt x="0" y="0"/>
                </a:moveTo>
                <a:lnTo>
                  <a:pt x="2083923" y="0"/>
                </a:lnTo>
                <a:lnTo>
                  <a:pt x="2083923" y="2057400"/>
                </a:lnTo>
                <a:lnTo>
                  <a:pt x="0" y="2057400"/>
                </a:lnTo>
                <a:lnTo>
                  <a:pt x="0" y="0"/>
                </a:lnTo>
                <a:close/>
              </a:path>
            </a:pathLst>
          </a:custGeom>
          <a:blipFill>
            <a:blip r:embed="rId2">
              <a:extLst>
                <a:ext uri="{96DAC541-7B7A-43D3-8B79-37D633B846F1}">
                  <asvg:svgBlip xmlns="" xmlns:asvg="http://schemas.microsoft.com/office/drawing/2016/SVG/main" r:embed="rId3"/>
                </a:ext>
              </a:extLst>
            </a:blip>
            <a:stretch>
              <a:fillRect/>
            </a:stretch>
          </a:blipFill>
        </p:spPr>
        <p:txBody>
          <a:bodyPr/>
          <a:lstStyle/>
          <a:p>
            <a:endParaRPr lang="it-IT">
              <a:solidFill>
                <a:prstClr val="black"/>
              </a:solidFill>
            </a:endParaRPr>
          </a:p>
        </p:txBody>
      </p:sp>
      <p:grpSp>
        <p:nvGrpSpPr>
          <p:cNvPr id="22" name="Group 5">
            <a:extLst>
              <a:ext uri="{FF2B5EF4-FFF2-40B4-BE49-F238E27FC236}">
                <a16:creationId xmlns="" xmlns:a16="http://schemas.microsoft.com/office/drawing/2014/main" id="{10F73C1D-8144-50D1-FED7-688E2274B195}"/>
              </a:ext>
            </a:extLst>
          </p:cNvPr>
          <p:cNvGrpSpPr/>
          <p:nvPr/>
        </p:nvGrpSpPr>
        <p:grpSpPr>
          <a:xfrm>
            <a:off x="9919599" y="4460469"/>
            <a:ext cx="2272401" cy="2332536"/>
            <a:chOff x="0" y="0"/>
            <a:chExt cx="4866868" cy="5486400"/>
          </a:xfrm>
        </p:grpSpPr>
        <p:pic>
          <p:nvPicPr>
            <p:cNvPr id="25" name="Picture 6">
              <a:extLst>
                <a:ext uri="{FF2B5EF4-FFF2-40B4-BE49-F238E27FC236}">
                  <a16:creationId xmlns="" xmlns:a16="http://schemas.microsoft.com/office/drawing/2014/main" id="{7481558D-232F-67B1-5CF9-3F5A9E804303}"/>
                </a:ext>
              </a:extLst>
            </p:cNvPr>
            <p:cNvPicPr>
              <a:picLocks noChangeAspect="1"/>
            </p:cNvPicPr>
            <p:nvPr/>
          </p:nvPicPr>
          <p:blipFill>
            <a:blip r:embed="rId4"/>
            <a:srcRect l="20412" r="20412"/>
            <a:stretch>
              <a:fillRect/>
            </a:stretch>
          </p:blipFill>
          <p:spPr>
            <a:xfrm>
              <a:off x="0" y="0"/>
              <a:ext cx="4866868" cy="5486400"/>
            </a:xfrm>
            <a:prstGeom prst="rect">
              <a:avLst/>
            </a:prstGeom>
          </p:spPr>
        </p:pic>
      </p:grpSp>
      <p:sp>
        <p:nvSpPr>
          <p:cNvPr id="23" name="Freeform 10">
            <a:extLst>
              <a:ext uri="{FF2B5EF4-FFF2-40B4-BE49-F238E27FC236}">
                <a16:creationId xmlns="" xmlns:a16="http://schemas.microsoft.com/office/drawing/2014/main" id="{DAF23C69-9187-1DF4-58E6-7C938D086EFB}"/>
              </a:ext>
            </a:extLst>
          </p:cNvPr>
          <p:cNvSpPr/>
          <p:nvPr/>
        </p:nvSpPr>
        <p:spPr>
          <a:xfrm>
            <a:off x="4995900" y="-10477"/>
            <a:ext cx="1622400" cy="1333319"/>
          </a:xfrm>
          <a:custGeom>
            <a:avLst/>
            <a:gdLst/>
            <a:ahLst/>
            <a:cxnLst/>
            <a:rect l="l" t="t" r="r" b="b"/>
            <a:pathLst>
              <a:path w="4754448" h="3985577">
                <a:moveTo>
                  <a:pt x="0" y="0"/>
                </a:moveTo>
                <a:lnTo>
                  <a:pt x="4754447" y="0"/>
                </a:lnTo>
                <a:lnTo>
                  <a:pt x="4754447" y="3985576"/>
                </a:lnTo>
                <a:lnTo>
                  <a:pt x="0" y="3985576"/>
                </a:lnTo>
                <a:lnTo>
                  <a:pt x="0" y="0"/>
                </a:lnTo>
                <a:close/>
              </a:path>
            </a:pathLst>
          </a:custGeom>
          <a:blipFill>
            <a:blip r:embed="rId5"/>
            <a:stretch>
              <a:fillRect/>
            </a:stretch>
          </a:blipFill>
        </p:spPr>
        <p:style>
          <a:lnRef idx="0">
            <a:scrgbClr r="0" g="0" b="0"/>
          </a:lnRef>
          <a:fillRef idx="0">
            <a:scrgbClr r="0" g="0" b="0"/>
          </a:fillRef>
          <a:effectRef idx="0">
            <a:scrgbClr r="0" g="0" b="0"/>
          </a:effectRef>
          <a:fontRef idx="major"/>
        </p:style>
        <p:txBody>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endParaRPr lang="it-IT">
              <a:solidFill>
                <a:prstClr val="black"/>
              </a:solidFill>
            </a:endParaRPr>
          </a:p>
        </p:txBody>
      </p:sp>
      <p:sp>
        <p:nvSpPr>
          <p:cNvPr id="24" name="TextBox 15">
            <a:extLst>
              <a:ext uri="{FF2B5EF4-FFF2-40B4-BE49-F238E27FC236}">
                <a16:creationId xmlns="" xmlns:a16="http://schemas.microsoft.com/office/drawing/2014/main" id="{05029E9F-FCA0-A322-1812-1B9299621E12}"/>
              </a:ext>
            </a:extLst>
          </p:cNvPr>
          <p:cNvSpPr txBox="1"/>
          <p:nvPr/>
        </p:nvSpPr>
        <p:spPr>
          <a:xfrm flipV="1">
            <a:off x="5807100" y="7376432"/>
            <a:ext cx="1622400" cy="1142877"/>
          </a:xfrm>
          <a:prstGeom prst="rect">
            <a:avLst/>
          </a:prstGeom>
        </p:spPr>
        <p:style>
          <a:lnRef idx="0">
            <a:scrgbClr r="0" g="0" b="0"/>
          </a:lnRef>
          <a:fillRef idx="0">
            <a:scrgbClr r="0" g="0" b="0"/>
          </a:fillRef>
          <a:effectRef idx="0">
            <a:scrgbClr r="0" g="0" b="0"/>
          </a:effectRef>
          <a:fontRef idx="major"/>
        </p:style>
        <p:txBody>
          <a:bodyPr wrap="square" lIns="0" tIns="0" rIns="0" bIns="0" rtlCol="0" anchor="t">
            <a:spAutoFit/>
          </a:bodyPr>
          <a:lstStyle>
            <a:lvl1pPr>
              <a:defRPr>
                <a:latin typeface="+mj-lt"/>
                <a:ea typeface="+mj-ea"/>
                <a:cs typeface="+mj-cs"/>
              </a:defRPr>
            </a:lvl1pPr>
            <a:lvl2pPr>
              <a:defRPr>
                <a:latin typeface="+mj-lt"/>
                <a:ea typeface="+mj-ea"/>
                <a:cs typeface="+mj-cs"/>
              </a:defRPr>
            </a:lvl2pPr>
            <a:lvl3pPr>
              <a:defRPr>
                <a:latin typeface="+mj-lt"/>
                <a:ea typeface="+mj-ea"/>
                <a:cs typeface="+mj-cs"/>
              </a:defRPr>
            </a:lvl3pPr>
            <a:lvl4pPr>
              <a:defRPr>
                <a:latin typeface="+mj-lt"/>
                <a:ea typeface="+mj-ea"/>
                <a:cs typeface="+mj-cs"/>
              </a:defRPr>
            </a:lvl4pPr>
            <a:lvl5pPr>
              <a:defRPr>
                <a:latin typeface="+mj-lt"/>
                <a:ea typeface="+mj-ea"/>
                <a:cs typeface="+mj-cs"/>
              </a:defRPr>
            </a:lvl5pPr>
            <a:lvl6pPr>
              <a:defRPr>
                <a:latin typeface="+mj-lt"/>
                <a:ea typeface="+mj-ea"/>
                <a:cs typeface="+mj-cs"/>
              </a:defRPr>
            </a:lvl6pPr>
            <a:lvl7pPr>
              <a:defRPr>
                <a:latin typeface="+mj-lt"/>
                <a:ea typeface="+mj-ea"/>
                <a:cs typeface="+mj-cs"/>
              </a:defRPr>
            </a:lvl7pPr>
            <a:lvl8pPr>
              <a:defRPr>
                <a:latin typeface="+mj-lt"/>
                <a:ea typeface="+mj-ea"/>
                <a:cs typeface="+mj-cs"/>
              </a:defRPr>
            </a:lvl8pPr>
            <a:lvl9pPr>
              <a:defRPr>
                <a:latin typeface="+mj-lt"/>
                <a:ea typeface="+mj-ea"/>
                <a:cs typeface="+mj-cs"/>
              </a:defRPr>
            </a:lvl9pPr>
          </a:lstStyle>
          <a:p>
            <a:pPr algn="ctr">
              <a:lnSpc>
                <a:spcPts val="9477"/>
              </a:lnSpc>
            </a:pPr>
            <a:r>
              <a:rPr lang="en-US" sz="6769" spc="-663" dirty="0">
                <a:solidFill>
                  <a:srgbClr val="FFFFFF"/>
                </a:solidFill>
                <a:latin typeface="Inter Bold"/>
              </a:rPr>
              <a:t>01</a:t>
            </a:r>
          </a:p>
        </p:txBody>
      </p:sp>
    </p:spTree>
    <p:extLst>
      <p:ext uri="{BB962C8B-B14F-4D97-AF65-F5344CB8AC3E}">
        <p14:creationId xmlns:p14="http://schemas.microsoft.com/office/powerpoint/2010/main" val="4206824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1+#ppt_h/2"/>
                                          </p:val>
                                        </p:tav>
                                        <p:tav tm="100000">
                                          <p:val>
                                            <p:strVal val="#ppt_y"/>
                                          </p:val>
                                        </p:tav>
                                      </p:tavLst>
                                    </p:anim>
                                  </p:childTnLst>
                                </p:cTn>
                              </p:par>
                              <p:par>
                                <p:cTn id="9" presetID="42" presetClass="entr" presetSubtype="0" fill="hold" nodeType="with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fade">
                                      <p:cBhvr>
                                        <p:cTn id="11" dur="1000"/>
                                        <p:tgtEl>
                                          <p:spTgt spid="21"/>
                                        </p:tgtEl>
                                      </p:cBhvr>
                                    </p:animEffect>
                                    <p:anim calcmode="lin" valueType="num">
                                      <p:cBhvr>
                                        <p:cTn id="12" dur="1000" fill="hold"/>
                                        <p:tgtEl>
                                          <p:spTgt spid="21"/>
                                        </p:tgtEl>
                                        <p:attrNameLst>
                                          <p:attrName>ppt_x</p:attrName>
                                        </p:attrNameLst>
                                      </p:cBhvr>
                                      <p:tavLst>
                                        <p:tav tm="0">
                                          <p:val>
                                            <p:strVal val="#ppt_x"/>
                                          </p:val>
                                        </p:tav>
                                        <p:tav tm="100000">
                                          <p:val>
                                            <p:strVal val="#ppt_x"/>
                                          </p:val>
                                        </p:tav>
                                      </p:tavLst>
                                    </p:anim>
                                    <p:anim calcmode="lin" valueType="num">
                                      <p:cBhvr>
                                        <p:cTn id="13"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grpSp>
        <p:nvGrpSpPr>
          <p:cNvPr id="7" name="Group 2">
            <a:extLst>
              <a:ext uri="{FF2B5EF4-FFF2-40B4-BE49-F238E27FC236}">
                <a16:creationId xmlns="" xmlns:a16="http://schemas.microsoft.com/office/drawing/2014/main" id="{CE17ABD6-8BC6-3AFA-2444-EA21AF39A602}"/>
              </a:ext>
            </a:extLst>
          </p:cNvPr>
          <p:cNvGrpSpPr/>
          <p:nvPr userDrawn="1"/>
        </p:nvGrpSpPr>
        <p:grpSpPr>
          <a:xfrm>
            <a:off x="1" y="0"/>
            <a:ext cx="12192000" cy="2057400"/>
            <a:chOff x="0" y="0"/>
            <a:chExt cx="7228227" cy="1436517"/>
          </a:xfrm>
        </p:grpSpPr>
        <p:sp>
          <p:nvSpPr>
            <p:cNvPr id="8" name="Freeform 3">
              <a:extLst>
                <a:ext uri="{FF2B5EF4-FFF2-40B4-BE49-F238E27FC236}">
                  <a16:creationId xmlns="" xmlns:a16="http://schemas.microsoft.com/office/drawing/2014/main" id="{CAE303B5-1AB9-2DD4-A76C-56BCF0236BCE}"/>
                </a:ext>
              </a:extLst>
            </p:cNvPr>
            <p:cNvSpPr/>
            <p:nvPr/>
          </p:nvSpPr>
          <p:spPr>
            <a:xfrm>
              <a:off x="0" y="0"/>
              <a:ext cx="7228227" cy="1436517"/>
            </a:xfrm>
            <a:custGeom>
              <a:avLst/>
              <a:gdLst/>
              <a:ahLst/>
              <a:cxnLst/>
              <a:rect l="l" t="t" r="r" b="b"/>
              <a:pathLst>
                <a:path w="7228227" h="1436517">
                  <a:moveTo>
                    <a:pt x="0" y="0"/>
                  </a:moveTo>
                  <a:lnTo>
                    <a:pt x="7228227" y="0"/>
                  </a:lnTo>
                  <a:lnTo>
                    <a:pt x="7228227" y="1436517"/>
                  </a:lnTo>
                  <a:lnTo>
                    <a:pt x="0" y="1436517"/>
                  </a:lnTo>
                  <a:close/>
                </a:path>
              </a:pathLst>
            </a:custGeom>
            <a:solidFill>
              <a:srgbClr val="FD95BA"/>
            </a:solidFill>
          </p:spPr>
          <p:txBody>
            <a:bodyPr/>
            <a:lstStyle/>
            <a:p>
              <a:endParaRPr lang="it-IT">
                <a:solidFill>
                  <a:prstClr val="black"/>
                </a:solidFill>
              </a:endParaRPr>
            </a:p>
          </p:txBody>
        </p:sp>
        <p:sp>
          <p:nvSpPr>
            <p:cNvPr id="9" name="TextBox 4">
              <a:extLst>
                <a:ext uri="{FF2B5EF4-FFF2-40B4-BE49-F238E27FC236}">
                  <a16:creationId xmlns="" xmlns:a16="http://schemas.microsoft.com/office/drawing/2014/main" id="{2A973AC1-5ACA-AA43-B22A-C810AE9AA78D}"/>
                </a:ext>
              </a:extLst>
            </p:cNvPr>
            <p:cNvSpPr txBox="1"/>
            <p:nvPr/>
          </p:nvSpPr>
          <p:spPr>
            <a:xfrm>
              <a:off x="0" y="-38100"/>
              <a:ext cx="7228227" cy="1474617"/>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2" name="Titolo 1">
            <a:extLst>
              <a:ext uri="{FF2B5EF4-FFF2-40B4-BE49-F238E27FC236}">
                <a16:creationId xmlns="" xmlns:a16="http://schemas.microsoft.com/office/drawing/2014/main" id="{3D844DDF-47F1-3EFB-2626-0B04F4F69A4F}"/>
              </a:ext>
            </a:extLst>
          </p:cNvPr>
          <p:cNvSpPr>
            <a:spLocks noGrp="1"/>
          </p:cNvSpPr>
          <p:nvPr>
            <p:ph type="title"/>
          </p:nvPr>
        </p:nvSpPr>
        <p:spPr/>
        <p:txBody>
          <a:bodyPr/>
          <a:lstStyle/>
          <a:p>
            <a:r>
              <a:rPr lang="pl-PL"/>
              <a:t>Kliknij, aby edytować styl</a:t>
            </a:r>
            <a:endParaRPr lang="it-IT" dirty="0"/>
          </a:p>
        </p:txBody>
      </p:sp>
      <p:sp>
        <p:nvSpPr>
          <p:cNvPr id="3" name="Segnaposto contenuto 2">
            <a:extLst>
              <a:ext uri="{FF2B5EF4-FFF2-40B4-BE49-F238E27FC236}">
                <a16:creationId xmlns="" xmlns:a16="http://schemas.microsoft.com/office/drawing/2014/main" id="{AE35145C-9406-1812-80D1-071E976D9C5B}"/>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dirty="0"/>
          </a:p>
        </p:txBody>
      </p:sp>
    </p:spTree>
    <p:extLst>
      <p:ext uri="{BB962C8B-B14F-4D97-AF65-F5344CB8AC3E}">
        <p14:creationId xmlns:p14="http://schemas.microsoft.com/office/powerpoint/2010/main" val="28473180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51A1873F-288E-3838-C400-02FB6013315F}"/>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endParaRPr lang="it-IT"/>
          </a:p>
        </p:txBody>
      </p:sp>
      <p:sp>
        <p:nvSpPr>
          <p:cNvPr id="3" name="Segnaposto testo 2">
            <a:extLst>
              <a:ext uri="{FF2B5EF4-FFF2-40B4-BE49-F238E27FC236}">
                <a16:creationId xmlns="" xmlns:a16="http://schemas.microsoft.com/office/drawing/2014/main" id="{FCD3D18D-E1C0-D38B-4208-512D41C8071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pl-PL"/>
              <a:t>Kliknij, aby edytować style wzorca tekstu</a:t>
            </a:r>
          </a:p>
        </p:txBody>
      </p:sp>
      <p:sp>
        <p:nvSpPr>
          <p:cNvPr id="4" name="Segnaposto data 3">
            <a:extLst>
              <a:ext uri="{FF2B5EF4-FFF2-40B4-BE49-F238E27FC236}">
                <a16:creationId xmlns="" xmlns:a16="http://schemas.microsoft.com/office/drawing/2014/main" id="{C08A4F98-4F01-4F84-7A50-193CBBD4F213}"/>
              </a:ext>
            </a:extLst>
          </p:cNvPr>
          <p:cNvSpPr>
            <a:spLocks noGrp="1"/>
          </p:cNvSpPr>
          <p:nvPr>
            <p:ph type="dt" sz="half" idx="10"/>
          </p:nvPr>
        </p:nvSpPr>
        <p:spPr/>
        <p:txBody>
          <a:bodyPr/>
          <a:lstStyle/>
          <a:p>
            <a:fld id="{8E4996A6-F07F-3244-A62E-0C899DDC276A}" type="datetimeFigureOut">
              <a:rPr lang="it-IT" smtClean="0">
                <a:solidFill>
                  <a:prstClr val="black">
                    <a:tint val="82000"/>
                  </a:prstClr>
                </a:solidFill>
              </a:rPr>
              <a:pPr/>
              <a:t>30/03/2025</a:t>
            </a:fld>
            <a:endParaRPr lang="it-IT">
              <a:solidFill>
                <a:prstClr val="black">
                  <a:tint val="82000"/>
                </a:prstClr>
              </a:solidFill>
            </a:endParaRPr>
          </a:p>
        </p:txBody>
      </p:sp>
      <p:sp>
        <p:nvSpPr>
          <p:cNvPr id="5" name="Segnaposto piè di pagina 4">
            <a:extLst>
              <a:ext uri="{FF2B5EF4-FFF2-40B4-BE49-F238E27FC236}">
                <a16:creationId xmlns="" xmlns:a16="http://schemas.microsoft.com/office/drawing/2014/main" id="{71FFCF7D-DC7F-544F-A87F-87B8F8B9B96D}"/>
              </a:ext>
            </a:extLst>
          </p:cNvPr>
          <p:cNvSpPr>
            <a:spLocks noGrp="1"/>
          </p:cNvSpPr>
          <p:nvPr>
            <p:ph type="ftr" sz="quarter" idx="11"/>
          </p:nvPr>
        </p:nvSpPr>
        <p:spPr/>
        <p:txBody>
          <a:bodyPr/>
          <a:lstStyle/>
          <a:p>
            <a:endParaRPr lang="it-IT">
              <a:solidFill>
                <a:prstClr val="black">
                  <a:tint val="82000"/>
                </a:prstClr>
              </a:solidFill>
            </a:endParaRPr>
          </a:p>
        </p:txBody>
      </p:sp>
      <p:sp>
        <p:nvSpPr>
          <p:cNvPr id="6" name="Segnaposto numero diapositiva 5">
            <a:extLst>
              <a:ext uri="{FF2B5EF4-FFF2-40B4-BE49-F238E27FC236}">
                <a16:creationId xmlns="" xmlns:a16="http://schemas.microsoft.com/office/drawing/2014/main" id="{9E32691D-0C7B-2F70-F67B-1D9A0C7C2D9D}"/>
              </a:ext>
            </a:extLst>
          </p:cNvPr>
          <p:cNvSpPr>
            <a:spLocks noGrp="1"/>
          </p:cNvSpPr>
          <p:nvPr>
            <p:ph type="sldNum" sz="quarter" idx="12"/>
          </p:nvPr>
        </p:nvSpPr>
        <p:spPr/>
        <p:txBody>
          <a:bodyPr/>
          <a:lstStyle/>
          <a:p>
            <a:fld id="{CA96A07C-152F-B645-9AA3-B2051AD0F675}" type="slidenum">
              <a:rPr lang="it-IT" smtClean="0">
                <a:solidFill>
                  <a:prstClr val="black">
                    <a:tint val="82000"/>
                  </a:prstClr>
                </a:solidFill>
              </a:rPr>
              <a:pPr/>
              <a:t>‹#›</a:t>
            </a:fld>
            <a:endParaRPr lang="it-IT">
              <a:solidFill>
                <a:prstClr val="black">
                  <a:tint val="82000"/>
                </a:prstClr>
              </a:solidFill>
            </a:endParaRPr>
          </a:p>
        </p:txBody>
      </p:sp>
    </p:spTree>
    <p:extLst>
      <p:ext uri="{BB962C8B-B14F-4D97-AF65-F5344CB8AC3E}">
        <p14:creationId xmlns:p14="http://schemas.microsoft.com/office/powerpoint/2010/main" val="3884730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BE5DE9E9-93D5-C12C-BF30-353E4C04CC4D}"/>
              </a:ext>
            </a:extLst>
          </p:cNvPr>
          <p:cNvSpPr>
            <a:spLocks noGrp="1"/>
          </p:cNvSpPr>
          <p:nvPr>
            <p:ph type="title"/>
          </p:nvPr>
        </p:nvSpPr>
        <p:spPr/>
        <p:txBody>
          <a:bodyPr/>
          <a:lstStyle/>
          <a:p>
            <a:r>
              <a:rPr lang="pl-PL"/>
              <a:t>Kliknij, aby edytować styl</a:t>
            </a:r>
            <a:endParaRPr lang="it-IT"/>
          </a:p>
        </p:txBody>
      </p:sp>
      <p:sp>
        <p:nvSpPr>
          <p:cNvPr id="3" name="Segnaposto contenuto 2">
            <a:extLst>
              <a:ext uri="{FF2B5EF4-FFF2-40B4-BE49-F238E27FC236}">
                <a16:creationId xmlns="" xmlns:a16="http://schemas.microsoft.com/office/drawing/2014/main" id="{2AB124B5-3004-B2EC-C0A6-C81DF0023237}"/>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4" name="Segnaposto contenuto 3">
            <a:extLst>
              <a:ext uri="{FF2B5EF4-FFF2-40B4-BE49-F238E27FC236}">
                <a16:creationId xmlns="" xmlns:a16="http://schemas.microsoft.com/office/drawing/2014/main" id="{46FC17A4-AD49-CD34-D076-185EB9B2CCC6}"/>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5" name="Segnaposto data 4">
            <a:extLst>
              <a:ext uri="{FF2B5EF4-FFF2-40B4-BE49-F238E27FC236}">
                <a16:creationId xmlns="" xmlns:a16="http://schemas.microsoft.com/office/drawing/2014/main" id="{AF1A061B-ECB3-BFED-392D-924AC4B795BD}"/>
              </a:ext>
            </a:extLst>
          </p:cNvPr>
          <p:cNvSpPr>
            <a:spLocks noGrp="1"/>
          </p:cNvSpPr>
          <p:nvPr>
            <p:ph type="dt" sz="half" idx="10"/>
          </p:nvPr>
        </p:nvSpPr>
        <p:spPr/>
        <p:txBody>
          <a:bodyPr/>
          <a:lstStyle/>
          <a:p>
            <a:fld id="{8E4996A6-F07F-3244-A62E-0C899DDC276A}" type="datetimeFigureOut">
              <a:rPr lang="it-IT" smtClean="0">
                <a:solidFill>
                  <a:prstClr val="black">
                    <a:tint val="82000"/>
                  </a:prstClr>
                </a:solidFill>
              </a:rPr>
              <a:pPr/>
              <a:t>30/03/2025</a:t>
            </a:fld>
            <a:endParaRPr lang="it-IT">
              <a:solidFill>
                <a:prstClr val="black">
                  <a:tint val="82000"/>
                </a:prstClr>
              </a:solidFill>
            </a:endParaRPr>
          </a:p>
        </p:txBody>
      </p:sp>
      <p:sp>
        <p:nvSpPr>
          <p:cNvPr id="6" name="Segnaposto piè di pagina 5">
            <a:extLst>
              <a:ext uri="{FF2B5EF4-FFF2-40B4-BE49-F238E27FC236}">
                <a16:creationId xmlns="" xmlns:a16="http://schemas.microsoft.com/office/drawing/2014/main" id="{4C5EC6A3-F3D4-7025-CED5-DA4B759EA75E}"/>
              </a:ext>
            </a:extLst>
          </p:cNvPr>
          <p:cNvSpPr>
            <a:spLocks noGrp="1"/>
          </p:cNvSpPr>
          <p:nvPr>
            <p:ph type="ftr" sz="quarter" idx="11"/>
          </p:nvPr>
        </p:nvSpPr>
        <p:spPr/>
        <p:txBody>
          <a:bodyPr/>
          <a:lstStyle/>
          <a:p>
            <a:endParaRPr lang="it-IT">
              <a:solidFill>
                <a:prstClr val="black">
                  <a:tint val="82000"/>
                </a:prstClr>
              </a:solidFill>
            </a:endParaRPr>
          </a:p>
        </p:txBody>
      </p:sp>
      <p:sp>
        <p:nvSpPr>
          <p:cNvPr id="7" name="Segnaposto numero diapositiva 6">
            <a:extLst>
              <a:ext uri="{FF2B5EF4-FFF2-40B4-BE49-F238E27FC236}">
                <a16:creationId xmlns="" xmlns:a16="http://schemas.microsoft.com/office/drawing/2014/main" id="{750CDBD1-149C-CCEF-2622-DC2F8F4F6389}"/>
              </a:ext>
            </a:extLst>
          </p:cNvPr>
          <p:cNvSpPr>
            <a:spLocks noGrp="1"/>
          </p:cNvSpPr>
          <p:nvPr>
            <p:ph type="sldNum" sz="quarter" idx="12"/>
          </p:nvPr>
        </p:nvSpPr>
        <p:spPr/>
        <p:txBody>
          <a:bodyPr/>
          <a:lstStyle/>
          <a:p>
            <a:fld id="{CA96A07C-152F-B645-9AA3-B2051AD0F675}" type="slidenum">
              <a:rPr lang="it-IT" smtClean="0">
                <a:solidFill>
                  <a:prstClr val="black">
                    <a:tint val="82000"/>
                  </a:prstClr>
                </a:solidFill>
              </a:rPr>
              <a:pPr/>
              <a:t>‹#›</a:t>
            </a:fld>
            <a:endParaRPr lang="it-IT">
              <a:solidFill>
                <a:prstClr val="black">
                  <a:tint val="82000"/>
                </a:prstClr>
              </a:solidFill>
            </a:endParaRPr>
          </a:p>
        </p:txBody>
      </p:sp>
    </p:spTree>
    <p:extLst>
      <p:ext uri="{BB962C8B-B14F-4D97-AF65-F5344CB8AC3E}">
        <p14:creationId xmlns:p14="http://schemas.microsoft.com/office/powerpoint/2010/main" val="324578412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6839C9F2-6898-8A4B-E90C-3BC738289499}"/>
              </a:ext>
            </a:extLst>
          </p:cNvPr>
          <p:cNvSpPr>
            <a:spLocks noGrp="1"/>
          </p:cNvSpPr>
          <p:nvPr>
            <p:ph type="title"/>
          </p:nvPr>
        </p:nvSpPr>
        <p:spPr>
          <a:xfrm>
            <a:off x="839788" y="365125"/>
            <a:ext cx="10515600" cy="1325563"/>
          </a:xfrm>
        </p:spPr>
        <p:txBody>
          <a:bodyPr/>
          <a:lstStyle/>
          <a:p>
            <a:r>
              <a:rPr lang="pl-PL"/>
              <a:t>Kliknij, aby edytować styl</a:t>
            </a:r>
            <a:endParaRPr lang="it-IT"/>
          </a:p>
        </p:txBody>
      </p:sp>
      <p:sp>
        <p:nvSpPr>
          <p:cNvPr id="3" name="Segnaposto testo 2">
            <a:extLst>
              <a:ext uri="{FF2B5EF4-FFF2-40B4-BE49-F238E27FC236}">
                <a16:creationId xmlns="" xmlns:a16="http://schemas.microsoft.com/office/drawing/2014/main" id="{FC90377B-B530-424D-5CDF-8AC48F852B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egnaposto contenuto 3">
            <a:extLst>
              <a:ext uri="{FF2B5EF4-FFF2-40B4-BE49-F238E27FC236}">
                <a16:creationId xmlns="" xmlns:a16="http://schemas.microsoft.com/office/drawing/2014/main" id="{C3E63BD6-967D-0CF9-FC0B-B82AD262959D}"/>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5" name="Segnaposto testo 4">
            <a:extLst>
              <a:ext uri="{FF2B5EF4-FFF2-40B4-BE49-F238E27FC236}">
                <a16:creationId xmlns="" xmlns:a16="http://schemas.microsoft.com/office/drawing/2014/main" id="{EB4B2B00-7035-3942-9D02-136F84492D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egnaposto contenuto 5">
            <a:extLst>
              <a:ext uri="{FF2B5EF4-FFF2-40B4-BE49-F238E27FC236}">
                <a16:creationId xmlns="" xmlns:a16="http://schemas.microsoft.com/office/drawing/2014/main" id="{A68A424F-AA0F-B7B9-B42B-23B2D7440220}"/>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7" name="Segnaposto data 6">
            <a:extLst>
              <a:ext uri="{FF2B5EF4-FFF2-40B4-BE49-F238E27FC236}">
                <a16:creationId xmlns="" xmlns:a16="http://schemas.microsoft.com/office/drawing/2014/main" id="{455273FB-F87B-6B00-EDFF-BA3C78E87DF2}"/>
              </a:ext>
            </a:extLst>
          </p:cNvPr>
          <p:cNvSpPr>
            <a:spLocks noGrp="1"/>
          </p:cNvSpPr>
          <p:nvPr>
            <p:ph type="dt" sz="half" idx="10"/>
          </p:nvPr>
        </p:nvSpPr>
        <p:spPr/>
        <p:txBody>
          <a:bodyPr/>
          <a:lstStyle/>
          <a:p>
            <a:fld id="{8E4996A6-F07F-3244-A62E-0C899DDC276A}" type="datetimeFigureOut">
              <a:rPr lang="it-IT" smtClean="0">
                <a:solidFill>
                  <a:prstClr val="black">
                    <a:tint val="82000"/>
                  </a:prstClr>
                </a:solidFill>
              </a:rPr>
              <a:pPr/>
              <a:t>30/03/2025</a:t>
            </a:fld>
            <a:endParaRPr lang="it-IT">
              <a:solidFill>
                <a:prstClr val="black">
                  <a:tint val="82000"/>
                </a:prstClr>
              </a:solidFill>
            </a:endParaRPr>
          </a:p>
        </p:txBody>
      </p:sp>
      <p:sp>
        <p:nvSpPr>
          <p:cNvPr id="8" name="Segnaposto piè di pagina 7">
            <a:extLst>
              <a:ext uri="{FF2B5EF4-FFF2-40B4-BE49-F238E27FC236}">
                <a16:creationId xmlns="" xmlns:a16="http://schemas.microsoft.com/office/drawing/2014/main" id="{253FFAD1-58DC-F5CB-2CAC-FEF79AC8A42C}"/>
              </a:ext>
            </a:extLst>
          </p:cNvPr>
          <p:cNvSpPr>
            <a:spLocks noGrp="1"/>
          </p:cNvSpPr>
          <p:nvPr>
            <p:ph type="ftr" sz="quarter" idx="11"/>
          </p:nvPr>
        </p:nvSpPr>
        <p:spPr/>
        <p:txBody>
          <a:bodyPr/>
          <a:lstStyle/>
          <a:p>
            <a:endParaRPr lang="it-IT">
              <a:solidFill>
                <a:prstClr val="black">
                  <a:tint val="82000"/>
                </a:prstClr>
              </a:solidFill>
            </a:endParaRPr>
          </a:p>
        </p:txBody>
      </p:sp>
      <p:sp>
        <p:nvSpPr>
          <p:cNvPr id="9" name="Segnaposto numero diapositiva 8">
            <a:extLst>
              <a:ext uri="{FF2B5EF4-FFF2-40B4-BE49-F238E27FC236}">
                <a16:creationId xmlns="" xmlns:a16="http://schemas.microsoft.com/office/drawing/2014/main" id="{15C3CBA6-A496-4D01-6083-86C10B264D6C}"/>
              </a:ext>
            </a:extLst>
          </p:cNvPr>
          <p:cNvSpPr>
            <a:spLocks noGrp="1"/>
          </p:cNvSpPr>
          <p:nvPr>
            <p:ph type="sldNum" sz="quarter" idx="12"/>
          </p:nvPr>
        </p:nvSpPr>
        <p:spPr/>
        <p:txBody>
          <a:bodyPr/>
          <a:lstStyle/>
          <a:p>
            <a:fld id="{CA96A07C-152F-B645-9AA3-B2051AD0F675}" type="slidenum">
              <a:rPr lang="it-IT" smtClean="0">
                <a:solidFill>
                  <a:prstClr val="black">
                    <a:tint val="82000"/>
                  </a:prstClr>
                </a:solidFill>
              </a:rPr>
              <a:pPr/>
              <a:t>‹#›</a:t>
            </a:fld>
            <a:endParaRPr lang="it-IT">
              <a:solidFill>
                <a:prstClr val="black">
                  <a:tint val="82000"/>
                </a:prstClr>
              </a:solidFill>
            </a:endParaRPr>
          </a:p>
        </p:txBody>
      </p:sp>
    </p:spTree>
    <p:extLst>
      <p:ext uri="{BB962C8B-B14F-4D97-AF65-F5344CB8AC3E}">
        <p14:creationId xmlns:p14="http://schemas.microsoft.com/office/powerpoint/2010/main" val="95316114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A183B248-519D-B232-6D7A-75261D2F8B7E}"/>
              </a:ext>
            </a:extLst>
          </p:cNvPr>
          <p:cNvSpPr>
            <a:spLocks noGrp="1"/>
          </p:cNvSpPr>
          <p:nvPr>
            <p:ph type="title"/>
          </p:nvPr>
        </p:nvSpPr>
        <p:spPr/>
        <p:txBody>
          <a:bodyPr/>
          <a:lstStyle/>
          <a:p>
            <a:r>
              <a:rPr lang="pl-PL"/>
              <a:t>Kliknij, aby edytować styl</a:t>
            </a:r>
            <a:endParaRPr lang="it-IT"/>
          </a:p>
        </p:txBody>
      </p:sp>
      <p:sp>
        <p:nvSpPr>
          <p:cNvPr id="3" name="Segnaposto data 2">
            <a:extLst>
              <a:ext uri="{FF2B5EF4-FFF2-40B4-BE49-F238E27FC236}">
                <a16:creationId xmlns="" xmlns:a16="http://schemas.microsoft.com/office/drawing/2014/main" id="{A71623B9-BF73-3DA0-A47D-D09C6C858AC6}"/>
              </a:ext>
            </a:extLst>
          </p:cNvPr>
          <p:cNvSpPr>
            <a:spLocks noGrp="1"/>
          </p:cNvSpPr>
          <p:nvPr>
            <p:ph type="dt" sz="half" idx="10"/>
          </p:nvPr>
        </p:nvSpPr>
        <p:spPr/>
        <p:txBody>
          <a:bodyPr/>
          <a:lstStyle/>
          <a:p>
            <a:fld id="{8E4996A6-F07F-3244-A62E-0C899DDC276A}" type="datetimeFigureOut">
              <a:rPr lang="it-IT" smtClean="0">
                <a:solidFill>
                  <a:prstClr val="black">
                    <a:tint val="82000"/>
                  </a:prstClr>
                </a:solidFill>
              </a:rPr>
              <a:pPr/>
              <a:t>30/03/2025</a:t>
            </a:fld>
            <a:endParaRPr lang="it-IT">
              <a:solidFill>
                <a:prstClr val="black">
                  <a:tint val="82000"/>
                </a:prstClr>
              </a:solidFill>
            </a:endParaRPr>
          </a:p>
        </p:txBody>
      </p:sp>
      <p:sp>
        <p:nvSpPr>
          <p:cNvPr id="4" name="Segnaposto piè di pagina 3">
            <a:extLst>
              <a:ext uri="{FF2B5EF4-FFF2-40B4-BE49-F238E27FC236}">
                <a16:creationId xmlns="" xmlns:a16="http://schemas.microsoft.com/office/drawing/2014/main" id="{343E8528-5DFA-531C-A5AE-508FB2BDAB46}"/>
              </a:ext>
            </a:extLst>
          </p:cNvPr>
          <p:cNvSpPr>
            <a:spLocks noGrp="1"/>
          </p:cNvSpPr>
          <p:nvPr>
            <p:ph type="ftr" sz="quarter" idx="11"/>
          </p:nvPr>
        </p:nvSpPr>
        <p:spPr/>
        <p:txBody>
          <a:bodyPr/>
          <a:lstStyle/>
          <a:p>
            <a:endParaRPr lang="it-IT">
              <a:solidFill>
                <a:prstClr val="black">
                  <a:tint val="82000"/>
                </a:prstClr>
              </a:solidFill>
            </a:endParaRPr>
          </a:p>
        </p:txBody>
      </p:sp>
      <p:sp>
        <p:nvSpPr>
          <p:cNvPr id="5" name="Segnaposto numero diapositiva 4">
            <a:extLst>
              <a:ext uri="{FF2B5EF4-FFF2-40B4-BE49-F238E27FC236}">
                <a16:creationId xmlns="" xmlns:a16="http://schemas.microsoft.com/office/drawing/2014/main" id="{62BF6112-6471-F6C1-E0C6-4292F8FA5F80}"/>
              </a:ext>
            </a:extLst>
          </p:cNvPr>
          <p:cNvSpPr>
            <a:spLocks noGrp="1"/>
          </p:cNvSpPr>
          <p:nvPr>
            <p:ph type="sldNum" sz="quarter" idx="12"/>
          </p:nvPr>
        </p:nvSpPr>
        <p:spPr/>
        <p:txBody>
          <a:bodyPr/>
          <a:lstStyle/>
          <a:p>
            <a:fld id="{CA96A07C-152F-B645-9AA3-B2051AD0F675}" type="slidenum">
              <a:rPr lang="it-IT" smtClean="0">
                <a:solidFill>
                  <a:prstClr val="black">
                    <a:tint val="82000"/>
                  </a:prstClr>
                </a:solidFill>
              </a:rPr>
              <a:pPr/>
              <a:t>‹#›</a:t>
            </a:fld>
            <a:endParaRPr lang="it-IT">
              <a:solidFill>
                <a:prstClr val="black">
                  <a:tint val="82000"/>
                </a:prstClr>
              </a:solidFill>
            </a:endParaRPr>
          </a:p>
        </p:txBody>
      </p:sp>
    </p:spTree>
    <p:extLst>
      <p:ext uri="{BB962C8B-B14F-4D97-AF65-F5344CB8AC3E}">
        <p14:creationId xmlns:p14="http://schemas.microsoft.com/office/powerpoint/2010/main" val="3544794567"/>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 xmlns:a16="http://schemas.microsoft.com/office/drawing/2014/main" id="{A263E5AA-AAE5-E67C-A5C2-4340A909D9C3}"/>
              </a:ext>
            </a:extLst>
          </p:cNvPr>
          <p:cNvSpPr>
            <a:spLocks noGrp="1"/>
          </p:cNvSpPr>
          <p:nvPr>
            <p:ph type="dt" sz="half" idx="10"/>
          </p:nvPr>
        </p:nvSpPr>
        <p:spPr/>
        <p:txBody>
          <a:bodyPr/>
          <a:lstStyle/>
          <a:p>
            <a:fld id="{8E4996A6-F07F-3244-A62E-0C899DDC276A}" type="datetimeFigureOut">
              <a:rPr lang="it-IT" smtClean="0">
                <a:solidFill>
                  <a:prstClr val="black">
                    <a:tint val="82000"/>
                  </a:prstClr>
                </a:solidFill>
              </a:rPr>
              <a:pPr/>
              <a:t>30/03/2025</a:t>
            </a:fld>
            <a:endParaRPr lang="it-IT">
              <a:solidFill>
                <a:prstClr val="black">
                  <a:tint val="82000"/>
                </a:prstClr>
              </a:solidFill>
            </a:endParaRPr>
          </a:p>
        </p:txBody>
      </p:sp>
      <p:sp>
        <p:nvSpPr>
          <p:cNvPr id="3" name="Segnaposto piè di pagina 2">
            <a:extLst>
              <a:ext uri="{FF2B5EF4-FFF2-40B4-BE49-F238E27FC236}">
                <a16:creationId xmlns="" xmlns:a16="http://schemas.microsoft.com/office/drawing/2014/main" id="{BED2BD28-C041-A6AE-A598-A0DE825E0737}"/>
              </a:ext>
            </a:extLst>
          </p:cNvPr>
          <p:cNvSpPr>
            <a:spLocks noGrp="1"/>
          </p:cNvSpPr>
          <p:nvPr>
            <p:ph type="ftr" sz="quarter" idx="11"/>
          </p:nvPr>
        </p:nvSpPr>
        <p:spPr/>
        <p:txBody>
          <a:bodyPr/>
          <a:lstStyle/>
          <a:p>
            <a:endParaRPr lang="it-IT">
              <a:solidFill>
                <a:prstClr val="black">
                  <a:tint val="82000"/>
                </a:prstClr>
              </a:solidFill>
            </a:endParaRPr>
          </a:p>
        </p:txBody>
      </p:sp>
      <p:sp>
        <p:nvSpPr>
          <p:cNvPr id="4" name="Segnaposto numero diapositiva 3">
            <a:extLst>
              <a:ext uri="{FF2B5EF4-FFF2-40B4-BE49-F238E27FC236}">
                <a16:creationId xmlns="" xmlns:a16="http://schemas.microsoft.com/office/drawing/2014/main" id="{0D2366F7-CAC9-E468-F376-827607D28C66}"/>
              </a:ext>
            </a:extLst>
          </p:cNvPr>
          <p:cNvSpPr>
            <a:spLocks noGrp="1"/>
          </p:cNvSpPr>
          <p:nvPr>
            <p:ph type="sldNum" sz="quarter" idx="12"/>
          </p:nvPr>
        </p:nvSpPr>
        <p:spPr/>
        <p:txBody>
          <a:bodyPr/>
          <a:lstStyle/>
          <a:p>
            <a:fld id="{CA96A07C-152F-B645-9AA3-B2051AD0F675}" type="slidenum">
              <a:rPr lang="it-IT" smtClean="0">
                <a:solidFill>
                  <a:prstClr val="black">
                    <a:tint val="82000"/>
                  </a:prstClr>
                </a:solidFill>
              </a:rPr>
              <a:pPr/>
              <a:t>‹#›</a:t>
            </a:fld>
            <a:endParaRPr lang="it-IT">
              <a:solidFill>
                <a:prstClr val="black">
                  <a:tint val="82000"/>
                </a:prstClr>
              </a:solidFill>
            </a:endParaRPr>
          </a:p>
        </p:txBody>
      </p:sp>
      <p:sp>
        <p:nvSpPr>
          <p:cNvPr id="6" name="Freeform 3">
            <a:extLst>
              <a:ext uri="{FF2B5EF4-FFF2-40B4-BE49-F238E27FC236}">
                <a16:creationId xmlns="" xmlns:a16="http://schemas.microsoft.com/office/drawing/2014/main" id="{D1F72BFE-1D8D-52DF-F217-1B7F888E777C}"/>
              </a:ext>
            </a:extLst>
          </p:cNvPr>
          <p:cNvSpPr/>
          <p:nvPr userDrawn="1"/>
        </p:nvSpPr>
        <p:spPr>
          <a:xfrm>
            <a:off x="0" y="4817360"/>
            <a:ext cx="2057400" cy="2040640"/>
          </a:xfrm>
          <a:custGeom>
            <a:avLst/>
            <a:gdLst/>
            <a:ahLst/>
            <a:cxnLst/>
            <a:rect l="l" t="t" r="r" b="b"/>
            <a:pathLst>
              <a:path w="819476" h="812800">
                <a:moveTo>
                  <a:pt x="0" y="0"/>
                </a:moveTo>
                <a:lnTo>
                  <a:pt x="819476" y="0"/>
                </a:lnTo>
                <a:lnTo>
                  <a:pt x="819476" y="812800"/>
                </a:lnTo>
                <a:lnTo>
                  <a:pt x="0" y="812800"/>
                </a:lnTo>
                <a:close/>
              </a:path>
            </a:pathLst>
          </a:custGeom>
          <a:solidFill>
            <a:srgbClr val="6988B9"/>
          </a:solidFill>
        </p:spPr>
        <p:txBody>
          <a:bodyPr/>
          <a:lstStyle/>
          <a:p>
            <a:endParaRPr lang="it-IT">
              <a:solidFill>
                <a:prstClr val="black"/>
              </a:solidFill>
            </a:endParaRPr>
          </a:p>
        </p:txBody>
      </p:sp>
    </p:spTree>
    <p:extLst>
      <p:ext uri="{BB962C8B-B14F-4D97-AF65-F5344CB8AC3E}">
        <p14:creationId xmlns:p14="http://schemas.microsoft.com/office/powerpoint/2010/main" val="287692155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38D56C17-AA14-269F-C9E9-660EBBBDEE37}"/>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endParaRPr lang="it-IT"/>
          </a:p>
        </p:txBody>
      </p:sp>
      <p:sp>
        <p:nvSpPr>
          <p:cNvPr id="3" name="Segnaposto contenuto 2">
            <a:extLst>
              <a:ext uri="{FF2B5EF4-FFF2-40B4-BE49-F238E27FC236}">
                <a16:creationId xmlns="" xmlns:a16="http://schemas.microsoft.com/office/drawing/2014/main" id="{DB2FB37D-512B-FEF6-5FC0-FEA25DEEFA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4" name="Segnaposto testo 3">
            <a:extLst>
              <a:ext uri="{FF2B5EF4-FFF2-40B4-BE49-F238E27FC236}">
                <a16:creationId xmlns="" xmlns:a16="http://schemas.microsoft.com/office/drawing/2014/main" id="{8FC94C0A-D38C-5D26-48A8-CE46838D75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egnaposto data 4">
            <a:extLst>
              <a:ext uri="{FF2B5EF4-FFF2-40B4-BE49-F238E27FC236}">
                <a16:creationId xmlns="" xmlns:a16="http://schemas.microsoft.com/office/drawing/2014/main" id="{D0E637DB-717D-E7D9-94AF-D39387642BB1}"/>
              </a:ext>
            </a:extLst>
          </p:cNvPr>
          <p:cNvSpPr>
            <a:spLocks noGrp="1"/>
          </p:cNvSpPr>
          <p:nvPr>
            <p:ph type="dt" sz="half" idx="10"/>
          </p:nvPr>
        </p:nvSpPr>
        <p:spPr/>
        <p:txBody>
          <a:bodyPr/>
          <a:lstStyle/>
          <a:p>
            <a:fld id="{8E4996A6-F07F-3244-A62E-0C899DDC276A}" type="datetimeFigureOut">
              <a:rPr lang="it-IT" smtClean="0">
                <a:solidFill>
                  <a:prstClr val="black">
                    <a:tint val="82000"/>
                  </a:prstClr>
                </a:solidFill>
              </a:rPr>
              <a:pPr/>
              <a:t>30/03/2025</a:t>
            </a:fld>
            <a:endParaRPr lang="it-IT">
              <a:solidFill>
                <a:prstClr val="black">
                  <a:tint val="82000"/>
                </a:prstClr>
              </a:solidFill>
            </a:endParaRPr>
          </a:p>
        </p:txBody>
      </p:sp>
      <p:sp>
        <p:nvSpPr>
          <p:cNvPr id="6" name="Segnaposto piè di pagina 5">
            <a:extLst>
              <a:ext uri="{FF2B5EF4-FFF2-40B4-BE49-F238E27FC236}">
                <a16:creationId xmlns="" xmlns:a16="http://schemas.microsoft.com/office/drawing/2014/main" id="{2D4E132B-90F4-58E4-E65C-B7A44E8858F5}"/>
              </a:ext>
            </a:extLst>
          </p:cNvPr>
          <p:cNvSpPr>
            <a:spLocks noGrp="1"/>
          </p:cNvSpPr>
          <p:nvPr>
            <p:ph type="ftr" sz="quarter" idx="11"/>
          </p:nvPr>
        </p:nvSpPr>
        <p:spPr/>
        <p:txBody>
          <a:bodyPr/>
          <a:lstStyle/>
          <a:p>
            <a:endParaRPr lang="it-IT">
              <a:solidFill>
                <a:prstClr val="black">
                  <a:tint val="82000"/>
                </a:prstClr>
              </a:solidFill>
            </a:endParaRPr>
          </a:p>
        </p:txBody>
      </p:sp>
      <p:sp>
        <p:nvSpPr>
          <p:cNvPr id="7" name="Segnaposto numero diapositiva 6">
            <a:extLst>
              <a:ext uri="{FF2B5EF4-FFF2-40B4-BE49-F238E27FC236}">
                <a16:creationId xmlns="" xmlns:a16="http://schemas.microsoft.com/office/drawing/2014/main" id="{1B435C1C-2E95-4E32-28AF-F73DA62F8A74}"/>
              </a:ext>
            </a:extLst>
          </p:cNvPr>
          <p:cNvSpPr>
            <a:spLocks noGrp="1"/>
          </p:cNvSpPr>
          <p:nvPr>
            <p:ph type="sldNum" sz="quarter" idx="12"/>
          </p:nvPr>
        </p:nvSpPr>
        <p:spPr/>
        <p:txBody>
          <a:bodyPr/>
          <a:lstStyle/>
          <a:p>
            <a:fld id="{CA96A07C-152F-B645-9AA3-B2051AD0F675}" type="slidenum">
              <a:rPr lang="it-IT" smtClean="0">
                <a:solidFill>
                  <a:prstClr val="black">
                    <a:tint val="82000"/>
                  </a:prstClr>
                </a:solidFill>
              </a:rPr>
              <a:pPr/>
              <a:t>‹#›</a:t>
            </a:fld>
            <a:endParaRPr lang="it-IT">
              <a:solidFill>
                <a:prstClr val="black">
                  <a:tint val="82000"/>
                </a:prstClr>
              </a:solidFill>
            </a:endParaRPr>
          </a:p>
        </p:txBody>
      </p:sp>
    </p:spTree>
    <p:extLst>
      <p:ext uri="{BB962C8B-B14F-4D97-AF65-F5344CB8AC3E}">
        <p14:creationId xmlns:p14="http://schemas.microsoft.com/office/powerpoint/2010/main" val="399908328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E900F91D-3CDC-D807-13CB-798533A5B4BF}"/>
              </a:ext>
            </a:extLst>
          </p:cNvPr>
          <p:cNvSpPr>
            <a:spLocks noGrp="1"/>
          </p:cNvSpPr>
          <p:nvPr>
            <p:ph type="title"/>
          </p:nvPr>
        </p:nvSpPr>
        <p:spPr>
          <a:xfrm>
            <a:off x="1440180" y="640080"/>
            <a:ext cx="3331845" cy="1417320"/>
          </a:xfrm>
        </p:spPr>
        <p:txBody>
          <a:bodyPr anchor="b"/>
          <a:lstStyle>
            <a:lvl1pPr>
              <a:defRPr sz="3200"/>
            </a:lvl1pPr>
          </a:lstStyle>
          <a:p>
            <a:r>
              <a:rPr lang="pl-PL"/>
              <a:t>Kliknij, aby edytować styl</a:t>
            </a:r>
            <a:endParaRPr lang="it-IT" dirty="0"/>
          </a:p>
        </p:txBody>
      </p:sp>
      <p:sp>
        <p:nvSpPr>
          <p:cNvPr id="3" name="Segnaposto immagine 2">
            <a:extLst>
              <a:ext uri="{FF2B5EF4-FFF2-40B4-BE49-F238E27FC236}">
                <a16:creationId xmlns="" xmlns:a16="http://schemas.microsoft.com/office/drawing/2014/main" id="{8B23002C-3D34-7C94-4B8D-FBFC0644C1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it-IT"/>
          </a:p>
        </p:txBody>
      </p:sp>
      <p:sp>
        <p:nvSpPr>
          <p:cNvPr id="4" name="Segnaposto testo 3">
            <a:extLst>
              <a:ext uri="{FF2B5EF4-FFF2-40B4-BE49-F238E27FC236}">
                <a16:creationId xmlns="" xmlns:a16="http://schemas.microsoft.com/office/drawing/2014/main" id="{884957ED-DE13-005C-28A8-CA98D63165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egnaposto data 4">
            <a:extLst>
              <a:ext uri="{FF2B5EF4-FFF2-40B4-BE49-F238E27FC236}">
                <a16:creationId xmlns="" xmlns:a16="http://schemas.microsoft.com/office/drawing/2014/main" id="{9C8A707D-2013-74E0-564E-A050B9AC7E6F}"/>
              </a:ext>
            </a:extLst>
          </p:cNvPr>
          <p:cNvSpPr>
            <a:spLocks noGrp="1"/>
          </p:cNvSpPr>
          <p:nvPr>
            <p:ph type="dt" sz="half" idx="10"/>
          </p:nvPr>
        </p:nvSpPr>
        <p:spPr/>
        <p:txBody>
          <a:bodyPr/>
          <a:lstStyle/>
          <a:p>
            <a:fld id="{8E4996A6-F07F-3244-A62E-0C899DDC276A}" type="datetimeFigureOut">
              <a:rPr lang="it-IT" smtClean="0">
                <a:solidFill>
                  <a:prstClr val="black">
                    <a:tint val="82000"/>
                  </a:prstClr>
                </a:solidFill>
              </a:rPr>
              <a:pPr/>
              <a:t>30/03/2025</a:t>
            </a:fld>
            <a:endParaRPr lang="it-IT">
              <a:solidFill>
                <a:prstClr val="black">
                  <a:tint val="82000"/>
                </a:prstClr>
              </a:solidFill>
            </a:endParaRPr>
          </a:p>
        </p:txBody>
      </p:sp>
      <p:sp>
        <p:nvSpPr>
          <p:cNvPr id="6" name="Segnaposto piè di pagina 5">
            <a:extLst>
              <a:ext uri="{FF2B5EF4-FFF2-40B4-BE49-F238E27FC236}">
                <a16:creationId xmlns="" xmlns:a16="http://schemas.microsoft.com/office/drawing/2014/main" id="{C7AFCDA1-5383-D7C3-1F82-4A488ADDC835}"/>
              </a:ext>
            </a:extLst>
          </p:cNvPr>
          <p:cNvSpPr>
            <a:spLocks noGrp="1"/>
          </p:cNvSpPr>
          <p:nvPr>
            <p:ph type="ftr" sz="quarter" idx="11"/>
          </p:nvPr>
        </p:nvSpPr>
        <p:spPr/>
        <p:txBody>
          <a:bodyPr/>
          <a:lstStyle/>
          <a:p>
            <a:endParaRPr lang="it-IT">
              <a:solidFill>
                <a:prstClr val="black">
                  <a:tint val="82000"/>
                </a:prstClr>
              </a:solidFill>
            </a:endParaRPr>
          </a:p>
        </p:txBody>
      </p:sp>
      <p:sp>
        <p:nvSpPr>
          <p:cNvPr id="7" name="Segnaposto numero diapositiva 6">
            <a:extLst>
              <a:ext uri="{FF2B5EF4-FFF2-40B4-BE49-F238E27FC236}">
                <a16:creationId xmlns="" xmlns:a16="http://schemas.microsoft.com/office/drawing/2014/main" id="{83293701-F6BB-7B10-35B0-C680B486EEE4}"/>
              </a:ext>
            </a:extLst>
          </p:cNvPr>
          <p:cNvSpPr>
            <a:spLocks noGrp="1"/>
          </p:cNvSpPr>
          <p:nvPr>
            <p:ph type="sldNum" sz="quarter" idx="12"/>
          </p:nvPr>
        </p:nvSpPr>
        <p:spPr/>
        <p:txBody>
          <a:bodyPr/>
          <a:lstStyle/>
          <a:p>
            <a:fld id="{CA96A07C-152F-B645-9AA3-B2051AD0F675}" type="slidenum">
              <a:rPr lang="it-IT" smtClean="0">
                <a:solidFill>
                  <a:prstClr val="black">
                    <a:tint val="82000"/>
                  </a:prstClr>
                </a:solidFill>
              </a:rPr>
              <a:pPr/>
              <a:t>‹#›</a:t>
            </a:fld>
            <a:endParaRPr lang="it-IT">
              <a:solidFill>
                <a:prstClr val="black">
                  <a:tint val="82000"/>
                </a:prstClr>
              </a:solidFill>
            </a:endParaRPr>
          </a:p>
        </p:txBody>
      </p:sp>
    </p:spTree>
    <p:extLst>
      <p:ext uri="{BB962C8B-B14F-4D97-AF65-F5344CB8AC3E}">
        <p14:creationId xmlns:p14="http://schemas.microsoft.com/office/powerpoint/2010/main" val="3600527366"/>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grpSp>
        <p:nvGrpSpPr>
          <p:cNvPr id="7" name="Group 2">
            <a:extLst>
              <a:ext uri="{FF2B5EF4-FFF2-40B4-BE49-F238E27FC236}">
                <a16:creationId xmlns="" xmlns:a16="http://schemas.microsoft.com/office/drawing/2014/main" id="{CE17ABD6-8BC6-3AFA-2444-EA21AF39A602}"/>
              </a:ext>
            </a:extLst>
          </p:cNvPr>
          <p:cNvGrpSpPr/>
          <p:nvPr userDrawn="1"/>
        </p:nvGrpSpPr>
        <p:grpSpPr>
          <a:xfrm>
            <a:off x="1" y="0"/>
            <a:ext cx="12192000" cy="2057400"/>
            <a:chOff x="0" y="0"/>
            <a:chExt cx="7228227" cy="1436517"/>
          </a:xfrm>
        </p:grpSpPr>
        <p:sp>
          <p:nvSpPr>
            <p:cNvPr id="8" name="Freeform 3">
              <a:extLst>
                <a:ext uri="{FF2B5EF4-FFF2-40B4-BE49-F238E27FC236}">
                  <a16:creationId xmlns="" xmlns:a16="http://schemas.microsoft.com/office/drawing/2014/main" id="{CAE303B5-1AB9-2DD4-A76C-56BCF0236BCE}"/>
                </a:ext>
              </a:extLst>
            </p:cNvPr>
            <p:cNvSpPr/>
            <p:nvPr/>
          </p:nvSpPr>
          <p:spPr>
            <a:xfrm>
              <a:off x="0" y="0"/>
              <a:ext cx="7228227" cy="1436517"/>
            </a:xfrm>
            <a:custGeom>
              <a:avLst/>
              <a:gdLst/>
              <a:ahLst/>
              <a:cxnLst/>
              <a:rect l="l" t="t" r="r" b="b"/>
              <a:pathLst>
                <a:path w="7228227" h="1436517">
                  <a:moveTo>
                    <a:pt x="0" y="0"/>
                  </a:moveTo>
                  <a:lnTo>
                    <a:pt x="7228227" y="0"/>
                  </a:lnTo>
                  <a:lnTo>
                    <a:pt x="7228227" y="1436517"/>
                  </a:lnTo>
                  <a:lnTo>
                    <a:pt x="0" y="1436517"/>
                  </a:lnTo>
                  <a:close/>
                </a:path>
              </a:pathLst>
            </a:custGeom>
            <a:solidFill>
              <a:srgbClr val="FD95BA"/>
            </a:solidFill>
          </p:spPr>
          <p:txBody>
            <a:bodyPr/>
            <a:lstStyle/>
            <a:p>
              <a:endParaRPr lang="it-IT"/>
            </a:p>
          </p:txBody>
        </p:sp>
        <p:sp>
          <p:nvSpPr>
            <p:cNvPr id="9" name="TextBox 4">
              <a:extLst>
                <a:ext uri="{FF2B5EF4-FFF2-40B4-BE49-F238E27FC236}">
                  <a16:creationId xmlns="" xmlns:a16="http://schemas.microsoft.com/office/drawing/2014/main" id="{2A973AC1-5ACA-AA43-B22A-C810AE9AA78D}"/>
                </a:ext>
              </a:extLst>
            </p:cNvPr>
            <p:cNvSpPr txBox="1"/>
            <p:nvPr/>
          </p:nvSpPr>
          <p:spPr>
            <a:xfrm>
              <a:off x="0" y="-38100"/>
              <a:ext cx="7228227" cy="1474617"/>
            </a:xfrm>
            <a:prstGeom prst="rect">
              <a:avLst/>
            </a:prstGeom>
          </p:spPr>
          <p:txBody>
            <a:bodyPr lIns="50800" tIns="50800" rIns="50800" bIns="50800" rtlCol="0" anchor="ctr"/>
            <a:lstStyle/>
            <a:p>
              <a:pPr algn="ctr">
                <a:lnSpc>
                  <a:spcPts val="2659"/>
                </a:lnSpc>
                <a:spcBef>
                  <a:spcPct val="0"/>
                </a:spcBef>
              </a:pPr>
              <a:endParaRPr/>
            </a:p>
          </p:txBody>
        </p:sp>
      </p:grpSp>
      <p:sp>
        <p:nvSpPr>
          <p:cNvPr id="2" name="Titolo 1">
            <a:extLst>
              <a:ext uri="{FF2B5EF4-FFF2-40B4-BE49-F238E27FC236}">
                <a16:creationId xmlns="" xmlns:a16="http://schemas.microsoft.com/office/drawing/2014/main" id="{3D844DDF-47F1-3EFB-2626-0B04F4F69A4F}"/>
              </a:ext>
            </a:extLst>
          </p:cNvPr>
          <p:cNvSpPr>
            <a:spLocks noGrp="1"/>
          </p:cNvSpPr>
          <p:nvPr>
            <p:ph type="title"/>
          </p:nvPr>
        </p:nvSpPr>
        <p:spPr/>
        <p:txBody>
          <a:bodyPr/>
          <a:lstStyle/>
          <a:p>
            <a:r>
              <a:rPr lang="pl-PL"/>
              <a:t>Kliknij, aby edytować styl</a:t>
            </a:r>
            <a:endParaRPr lang="it-IT" dirty="0"/>
          </a:p>
        </p:txBody>
      </p:sp>
      <p:sp>
        <p:nvSpPr>
          <p:cNvPr id="3" name="Segnaposto contenuto 2">
            <a:extLst>
              <a:ext uri="{FF2B5EF4-FFF2-40B4-BE49-F238E27FC236}">
                <a16:creationId xmlns="" xmlns:a16="http://schemas.microsoft.com/office/drawing/2014/main" id="{AE35145C-9406-1812-80D1-071E976D9C5B}"/>
              </a:ext>
            </a:extLst>
          </p:cNvPr>
          <p:cNvSpPr>
            <a:spLocks noGrp="1"/>
          </p:cNvSpPr>
          <p:nvPr>
            <p:ph idx="1"/>
          </p:nvPr>
        </p:nvSpPr>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dirty="0"/>
          </a:p>
        </p:txBody>
      </p:sp>
    </p:spTree>
    <p:extLst>
      <p:ext uri="{BB962C8B-B14F-4D97-AF65-F5344CB8AC3E}">
        <p14:creationId xmlns:p14="http://schemas.microsoft.com/office/powerpoint/2010/main" val="27105980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51A1873F-288E-3838-C400-02FB6013315F}"/>
              </a:ext>
            </a:extLst>
          </p:cNvPr>
          <p:cNvSpPr>
            <a:spLocks noGrp="1"/>
          </p:cNvSpPr>
          <p:nvPr>
            <p:ph type="title"/>
          </p:nvPr>
        </p:nvSpPr>
        <p:spPr>
          <a:xfrm>
            <a:off x="831850" y="1709738"/>
            <a:ext cx="10515600" cy="2852737"/>
          </a:xfrm>
        </p:spPr>
        <p:txBody>
          <a:bodyPr anchor="b"/>
          <a:lstStyle>
            <a:lvl1pPr>
              <a:defRPr sz="6000"/>
            </a:lvl1pPr>
          </a:lstStyle>
          <a:p>
            <a:r>
              <a:rPr lang="pl-PL"/>
              <a:t>Kliknij, aby edytować styl</a:t>
            </a:r>
            <a:endParaRPr lang="it-IT"/>
          </a:p>
        </p:txBody>
      </p:sp>
      <p:sp>
        <p:nvSpPr>
          <p:cNvPr id="3" name="Segnaposto testo 2">
            <a:extLst>
              <a:ext uri="{FF2B5EF4-FFF2-40B4-BE49-F238E27FC236}">
                <a16:creationId xmlns="" xmlns:a16="http://schemas.microsoft.com/office/drawing/2014/main" id="{FCD3D18D-E1C0-D38B-4208-512D41C80711}"/>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pl-PL"/>
              <a:t>Kliknij, aby edytować style wzorca tekstu</a:t>
            </a:r>
          </a:p>
        </p:txBody>
      </p:sp>
      <p:sp>
        <p:nvSpPr>
          <p:cNvPr id="4" name="Segnaposto data 3">
            <a:extLst>
              <a:ext uri="{FF2B5EF4-FFF2-40B4-BE49-F238E27FC236}">
                <a16:creationId xmlns="" xmlns:a16="http://schemas.microsoft.com/office/drawing/2014/main" id="{C08A4F98-4F01-4F84-7A50-193CBBD4F213}"/>
              </a:ext>
            </a:extLst>
          </p:cNvPr>
          <p:cNvSpPr>
            <a:spLocks noGrp="1"/>
          </p:cNvSpPr>
          <p:nvPr>
            <p:ph type="dt" sz="half" idx="10"/>
          </p:nvPr>
        </p:nvSpPr>
        <p:spPr/>
        <p:txBody>
          <a:bodyPr/>
          <a:lstStyle/>
          <a:p>
            <a:fld id="{8E4996A6-F07F-3244-A62E-0C899DDC276A}" type="datetimeFigureOut">
              <a:rPr lang="it-IT" smtClean="0"/>
              <a:t>30/03/2025</a:t>
            </a:fld>
            <a:endParaRPr lang="it-IT"/>
          </a:p>
        </p:txBody>
      </p:sp>
      <p:sp>
        <p:nvSpPr>
          <p:cNvPr id="5" name="Segnaposto piè di pagina 4">
            <a:extLst>
              <a:ext uri="{FF2B5EF4-FFF2-40B4-BE49-F238E27FC236}">
                <a16:creationId xmlns="" xmlns:a16="http://schemas.microsoft.com/office/drawing/2014/main" id="{71FFCF7D-DC7F-544F-A87F-87B8F8B9B96D}"/>
              </a:ext>
            </a:extLst>
          </p:cNvPr>
          <p:cNvSpPr>
            <a:spLocks noGrp="1"/>
          </p:cNvSpPr>
          <p:nvPr>
            <p:ph type="ftr" sz="quarter" idx="11"/>
          </p:nvPr>
        </p:nvSpPr>
        <p:spPr/>
        <p:txBody>
          <a:bodyPr/>
          <a:lstStyle/>
          <a:p>
            <a:endParaRPr lang="it-IT"/>
          </a:p>
        </p:txBody>
      </p:sp>
      <p:sp>
        <p:nvSpPr>
          <p:cNvPr id="6" name="Segnaposto numero diapositiva 5">
            <a:extLst>
              <a:ext uri="{FF2B5EF4-FFF2-40B4-BE49-F238E27FC236}">
                <a16:creationId xmlns="" xmlns:a16="http://schemas.microsoft.com/office/drawing/2014/main" id="{9E32691D-0C7B-2F70-F67B-1D9A0C7C2D9D}"/>
              </a:ext>
            </a:extLst>
          </p:cNvPr>
          <p:cNvSpPr>
            <a:spLocks noGrp="1"/>
          </p:cNvSpPr>
          <p:nvPr>
            <p:ph type="sldNum" sz="quarter" idx="12"/>
          </p:nvPr>
        </p:nvSpPr>
        <p:spPr/>
        <p:txBody>
          <a:bodyPr/>
          <a:lstStyle/>
          <a:p>
            <a:fld id="{CA96A07C-152F-B645-9AA3-B2051AD0F675}" type="slidenum">
              <a:rPr lang="it-IT" smtClean="0"/>
              <a:t>‹#›</a:t>
            </a:fld>
            <a:endParaRPr lang="it-IT"/>
          </a:p>
        </p:txBody>
      </p:sp>
    </p:spTree>
    <p:extLst>
      <p:ext uri="{BB962C8B-B14F-4D97-AF65-F5344CB8AC3E}">
        <p14:creationId xmlns:p14="http://schemas.microsoft.com/office/powerpoint/2010/main" val="10020133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BE5DE9E9-93D5-C12C-BF30-353E4C04CC4D}"/>
              </a:ext>
            </a:extLst>
          </p:cNvPr>
          <p:cNvSpPr>
            <a:spLocks noGrp="1"/>
          </p:cNvSpPr>
          <p:nvPr>
            <p:ph type="title"/>
          </p:nvPr>
        </p:nvSpPr>
        <p:spPr/>
        <p:txBody>
          <a:bodyPr/>
          <a:lstStyle/>
          <a:p>
            <a:r>
              <a:rPr lang="pl-PL"/>
              <a:t>Kliknij, aby edytować styl</a:t>
            </a:r>
            <a:endParaRPr lang="it-IT"/>
          </a:p>
        </p:txBody>
      </p:sp>
      <p:sp>
        <p:nvSpPr>
          <p:cNvPr id="3" name="Segnaposto contenuto 2">
            <a:extLst>
              <a:ext uri="{FF2B5EF4-FFF2-40B4-BE49-F238E27FC236}">
                <a16:creationId xmlns="" xmlns:a16="http://schemas.microsoft.com/office/drawing/2014/main" id="{2AB124B5-3004-B2EC-C0A6-C81DF0023237}"/>
              </a:ext>
            </a:extLst>
          </p:cNvPr>
          <p:cNvSpPr>
            <a:spLocks noGrp="1"/>
          </p:cNvSpPr>
          <p:nvPr>
            <p:ph sz="half" idx="1"/>
          </p:nvPr>
        </p:nvSpPr>
        <p:spPr>
          <a:xfrm>
            <a:off x="838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4" name="Segnaposto contenuto 3">
            <a:extLst>
              <a:ext uri="{FF2B5EF4-FFF2-40B4-BE49-F238E27FC236}">
                <a16:creationId xmlns="" xmlns:a16="http://schemas.microsoft.com/office/drawing/2014/main" id="{46FC17A4-AD49-CD34-D076-185EB9B2CCC6}"/>
              </a:ext>
            </a:extLst>
          </p:cNvPr>
          <p:cNvSpPr>
            <a:spLocks noGrp="1"/>
          </p:cNvSpPr>
          <p:nvPr>
            <p:ph sz="half" idx="2"/>
          </p:nvPr>
        </p:nvSpPr>
        <p:spPr>
          <a:xfrm>
            <a:off x="6172200" y="1825625"/>
            <a:ext cx="5181600" cy="435133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5" name="Segnaposto data 4">
            <a:extLst>
              <a:ext uri="{FF2B5EF4-FFF2-40B4-BE49-F238E27FC236}">
                <a16:creationId xmlns="" xmlns:a16="http://schemas.microsoft.com/office/drawing/2014/main" id="{AF1A061B-ECB3-BFED-392D-924AC4B795BD}"/>
              </a:ext>
            </a:extLst>
          </p:cNvPr>
          <p:cNvSpPr>
            <a:spLocks noGrp="1"/>
          </p:cNvSpPr>
          <p:nvPr>
            <p:ph type="dt" sz="half" idx="10"/>
          </p:nvPr>
        </p:nvSpPr>
        <p:spPr/>
        <p:txBody>
          <a:bodyPr/>
          <a:lstStyle/>
          <a:p>
            <a:fld id="{8E4996A6-F07F-3244-A62E-0C899DDC276A}" type="datetimeFigureOut">
              <a:rPr lang="it-IT" smtClean="0"/>
              <a:t>30/03/2025</a:t>
            </a:fld>
            <a:endParaRPr lang="it-IT"/>
          </a:p>
        </p:txBody>
      </p:sp>
      <p:sp>
        <p:nvSpPr>
          <p:cNvPr id="6" name="Segnaposto piè di pagina 5">
            <a:extLst>
              <a:ext uri="{FF2B5EF4-FFF2-40B4-BE49-F238E27FC236}">
                <a16:creationId xmlns="" xmlns:a16="http://schemas.microsoft.com/office/drawing/2014/main" id="{4C5EC6A3-F3D4-7025-CED5-DA4B759EA75E}"/>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 xmlns:a16="http://schemas.microsoft.com/office/drawing/2014/main" id="{750CDBD1-149C-CCEF-2622-DC2F8F4F6389}"/>
              </a:ext>
            </a:extLst>
          </p:cNvPr>
          <p:cNvSpPr>
            <a:spLocks noGrp="1"/>
          </p:cNvSpPr>
          <p:nvPr>
            <p:ph type="sldNum" sz="quarter" idx="12"/>
          </p:nvPr>
        </p:nvSpPr>
        <p:spPr/>
        <p:txBody>
          <a:bodyPr/>
          <a:lstStyle/>
          <a:p>
            <a:fld id="{CA96A07C-152F-B645-9AA3-B2051AD0F675}" type="slidenum">
              <a:rPr lang="it-IT" smtClean="0"/>
              <a:t>‹#›</a:t>
            </a:fld>
            <a:endParaRPr lang="it-IT"/>
          </a:p>
        </p:txBody>
      </p:sp>
    </p:spTree>
    <p:extLst>
      <p:ext uri="{BB962C8B-B14F-4D97-AF65-F5344CB8AC3E}">
        <p14:creationId xmlns:p14="http://schemas.microsoft.com/office/powerpoint/2010/main" val="32647271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6839C9F2-6898-8A4B-E90C-3BC738289499}"/>
              </a:ext>
            </a:extLst>
          </p:cNvPr>
          <p:cNvSpPr>
            <a:spLocks noGrp="1"/>
          </p:cNvSpPr>
          <p:nvPr>
            <p:ph type="title"/>
          </p:nvPr>
        </p:nvSpPr>
        <p:spPr>
          <a:xfrm>
            <a:off x="839788" y="365125"/>
            <a:ext cx="10515600" cy="1325563"/>
          </a:xfrm>
        </p:spPr>
        <p:txBody>
          <a:bodyPr/>
          <a:lstStyle/>
          <a:p>
            <a:r>
              <a:rPr lang="pl-PL"/>
              <a:t>Kliknij, aby edytować styl</a:t>
            </a:r>
            <a:endParaRPr lang="it-IT"/>
          </a:p>
        </p:txBody>
      </p:sp>
      <p:sp>
        <p:nvSpPr>
          <p:cNvPr id="3" name="Segnaposto testo 2">
            <a:extLst>
              <a:ext uri="{FF2B5EF4-FFF2-40B4-BE49-F238E27FC236}">
                <a16:creationId xmlns="" xmlns:a16="http://schemas.microsoft.com/office/drawing/2014/main" id="{FC90377B-B530-424D-5CDF-8AC48F852BC3}"/>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4" name="Segnaposto contenuto 3">
            <a:extLst>
              <a:ext uri="{FF2B5EF4-FFF2-40B4-BE49-F238E27FC236}">
                <a16:creationId xmlns="" xmlns:a16="http://schemas.microsoft.com/office/drawing/2014/main" id="{C3E63BD6-967D-0CF9-FC0B-B82AD262959D}"/>
              </a:ext>
            </a:extLst>
          </p:cNvPr>
          <p:cNvSpPr>
            <a:spLocks noGrp="1"/>
          </p:cNvSpPr>
          <p:nvPr>
            <p:ph sz="half" idx="2"/>
          </p:nvPr>
        </p:nvSpPr>
        <p:spPr>
          <a:xfrm>
            <a:off x="839788" y="2505075"/>
            <a:ext cx="5157787"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5" name="Segnaposto testo 4">
            <a:extLst>
              <a:ext uri="{FF2B5EF4-FFF2-40B4-BE49-F238E27FC236}">
                <a16:creationId xmlns="" xmlns:a16="http://schemas.microsoft.com/office/drawing/2014/main" id="{EB4B2B00-7035-3942-9D02-136F84492D5A}"/>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Kliknij, aby edytować style wzorca tekstu</a:t>
            </a:r>
          </a:p>
        </p:txBody>
      </p:sp>
      <p:sp>
        <p:nvSpPr>
          <p:cNvPr id="6" name="Segnaposto contenuto 5">
            <a:extLst>
              <a:ext uri="{FF2B5EF4-FFF2-40B4-BE49-F238E27FC236}">
                <a16:creationId xmlns="" xmlns:a16="http://schemas.microsoft.com/office/drawing/2014/main" id="{A68A424F-AA0F-B7B9-B42B-23B2D7440220}"/>
              </a:ext>
            </a:extLst>
          </p:cNvPr>
          <p:cNvSpPr>
            <a:spLocks noGrp="1"/>
          </p:cNvSpPr>
          <p:nvPr>
            <p:ph sz="quarter" idx="4"/>
          </p:nvPr>
        </p:nvSpPr>
        <p:spPr>
          <a:xfrm>
            <a:off x="6172200" y="2505075"/>
            <a:ext cx="5183188" cy="3684588"/>
          </a:xfrm>
        </p:spPr>
        <p:txBody>
          <a:body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7" name="Segnaposto data 6">
            <a:extLst>
              <a:ext uri="{FF2B5EF4-FFF2-40B4-BE49-F238E27FC236}">
                <a16:creationId xmlns="" xmlns:a16="http://schemas.microsoft.com/office/drawing/2014/main" id="{455273FB-F87B-6B00-EDFF-BA3C78E87DF2}"/>
              </a:ext>
            </a:extLst>
          </p:cNvPr>
          <p:cNvSpPr>
            <a:spLocks noGrp="1"/>
          </p:cNvSpPr>
          <p:nvPr>
            <p:ph type="dt" sz="half" idx="10"/>
          </p:nvPr>
        </p:nvSpPr>
        <p:spPr/>
        <p:txBody>
          <a:bodyPr/>
          <a:lstStyle/>
          <a:p>
            <a:fld id="{8E4996A6-F07F-3244-A62E-0C899DDC276A}" type="datetimeFigureOut">
              <a:rPr lang="it-IT" smtClean="0"/>
              <a:t>30/03/2025</a:t>
            </a:fld>
            <a:endParaRPr lang="it-IT"/>
          </a:p>
        </p:txBody>
      </p:sp>
      <p:sp>
        <p:nvSpPr>
          <p:cNvPr id="8" name="Segnaposto piè di pagina 7">
            <a:extLst>
              <a:ext uri="{FF2B5EF4-FFF2-40B4-BE49-F238E27FC236}">
                <a16:creationId xmlns="" xmlns:a16="http://schemas.microsoft.com/office/drawing/2014/main" id="{253FFAD1-58DC-F5CB-2CAC-FEF79AC8A42C}"/>
              </a:ext>
            </a:extLst>
          </p:cNvPr>
          <p:cNvSpPr>
            <a:spLocks noGrp="1"/>
          </p:cNvSpPr>
          <p:nvPr>
            <p:ph type="ftr" sz="quarter" idx="11"/>
          </p:nvPr>
        </p:nvSpPr>
        <p:spPr/>
        <p:txBody>
          <a:bodyPr/>
          <a:lstStyle/>
          <a:p>
            <a:endParaRPr lang="it-IT"/>
          </a:p>
        </p:txBody>
      </p:sp>
      <p:sp>
        <p:nvSpPr>
          <p:cNvPr id="9" name="Segnaposto numero diapositiva 8">
            <a:extLst>
              <a:ext uri="{FF2B5EF4-FFF2-40B4-BE49-F238E27FC236}">
                <a16:creationId xmlns="" xmlns:a16="http://schemas.microsoft.com/office/drawing/2014/main" id="{15C3CBA6-A496-4D01-6083-86C10B264D6C}"/>
              </a:ext>
            </a:extLst>
          </p:cNvPr>
          <p:cNvSpPr>
            <a:spLocks noGrp="1"/>
          </p:cNvSpPr>
          <p:nvPr>
            <p:ph type="sldNum" sz="quarter" idx="12"/>
          </p:nvPr>
        </p:nvSpPr>
        <p:spPr/>
        <p:txBody>
          <a:bodyPr/>
          <a:lstStyle/>
          <a:p>
            <a:fld id="{CA96A07C-152F-B645-9AA3-B2051AD0F675}" type="slidenum">
              <a:rPr lang="it-IT" smtClean="0"/>
              <a:t>‹#›</a:t>
            </a:fld>
            <a:endParaRPr lang="it-IT"/>
          </a:p>
        </p:txBody>
      </p:sp>
    </p:spTree>
    <p:extLst>
      <p:ext uri="{BB962C8B-B14F-4D97-AF65-F5344CB8AC3E}">
        <p14:creationId xmlns:p14="http://schemas.microsoft.com/office/powerpoint/2010/main" val="20465603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8" name="TextBox 10">
            <a:extLst>
              <a:ext uri="{FF2B5EF4-FFF2-40B4-BE49-F238E27FC236}">
                <a16:creationId xmlns="" xmlns:a16="http://schemas.microsoft.com/office/drawing/2014/main" id="{69631D50-E9D6-CCD1-818A-CCBCF62B1C64}"/>
              </a:ext>
            </a:extLst>
          </p:cNvPr>
          <p:cNvSpPr txBox="1"/>
          <p:nvPr/>
        </p:nvSpPr>
        <p:spPr>
          <a:xfrm rot="1024244">
            <a:off x="-2617305" y="3159502"/>
            <a:ext cx="6606820" cy="5391455"/>
          </a:xfrm>
          <a:prstGeom prst="rect">
            <a:avLst/>
          </a:prstGeom>
        </p:spPr>
        <p:txBody>
          <a:bodyPr lIns="50800" tIns="50800" rIns="50800" bIns="50800" rtlCol="0" anchor="ctr"/>
          <a:lstStyle/>
          <a:p>
            <a:pPr algn="ctr">
              <a:lnSpc>
                <a:spcPts val="4420"/>
              </a:lnSpc>
            </a:pPr>
            <a:endParaRPr/>
          </a:p>
        </p:txBody>
      </p:sp>
      <p:sp>
        <p:nvSpPr>
          <p:cNvPr id="2" name="Titolo 1">
            <a:extLst>
              <a:ext uri="{FF2B5EF4-FFF2-40B4-BE49-F238E27FC236}">
                <a16:creationId xmlns="" xmlns:a16="http://schemas.microsoft.com/office/drawing/2014/main" id="{A183B248-519D-B232-6D7A-75261D2F8B7E}"/>
              </a:ext>
            </a:extLst>
          </p:cNvPr>
          <p:cNvSpPr>
            <a:spLocks noGrp="1"/>
          </p:cNvSpPr>
          <p:nvPr>
            <p:ph type="title"/>
          </p:nvPr>
        </p:nvSpPr>
        <p:spPr/>
        <p:txBody>
          <a:bodyPr/>
          <a:lstStyle/>
          <a:p>
            <a:r>
              <a:rPr lang="pl-PL"/>
              <a:t>Kliknij, aby edytować styl</a:t>
            </a:r>
            <a:endParaRPr lang="it-IT"/>
          </a:p>
        </p:txBody>
      </p:sp>
      <p:sp>
        <p:nvSpPr>
          <p:cNvPr id="3" name="Segnaposto data 2">
            <a:extLst>
              <a:ext uri="{FF2B5EF4-FFF2-40B4-BE49-F238E27FC236}">
                <a16:creationId xmlns="" xmlns:a16="http://schemas.microsoft.com/office/drawing/2014/main" id="{A71623B9-BF73-3DA0-A47D-D09C6C858AC6}"/>
              </a:ext>
            </a:extLst>
          </p:cNvPr>
          <p:cNvSpPr>
            <a:spLocks noGrp="1"/>
          </p:cNvSpPr>
          <p:nvPr>
            <p:ph type="dt" sz="half" idx="10"/>
          </p:nvPr>
        </p:nvSpPr>
        <p:spPr/>
        <p:txBody>
          <a:bodyPr/>
          <a:lstStyle/>
          <a:p>
            <a:fld id="{8E4996A6-F07F-3244-A62E-0C899DDC276A}" type="datetimeFigureOut">
              <a:rPr lang="it-IT" smtClean="0"/>
              <a:t>30/03/2025</a:t>
            </a:fld>
            <a:endParaRPr lang="it-IT"/>
          </a:p>
        </p:txBody>
      </p:sp>
      <p:sp>
        <p:nvSpPr>
          <p:cNvPr id="4" name="Segnaposto piè di pagina 3">
            <a:extLst>
              <a:ext uri="{FF2B5EF4-FFF2-40B4-BE49-F238E27FC236}">
                <a16:creationId xmlns="" xmlns:a16="http://schemas.microsoft.com/office/drawing/2014/main" id="{343E8528-5DFA-531C-A5AE-508FB2BDAB46}"/>
              </a:ext>
            </a:extLst>
          </p:cNvPr>
          <p:cNvSpPr>
            <a:spLocks noGrp="1"/>
          </p:cNvSpPr>
          <p:nvPr>
            <p:ph type="ftr" sz="quarter" idx="11"/>
          </p:nvPr>
        </p:nvSpPr>
        <p:spPr/>
        <p:txBody>
          <a:bodyPr/>
          <a:lstStyle/>
          <a:p>
            <a:endParaRPr lang="it-IT"/>
          </a:p>
        </p:txBody>
      </p:sp>
      <p:sp>
        <p:nvSpPr>
          <p:cNvPr id="5" name="Segnaposto numero diapositiva 4">
            <a:extLst>
              <a:ext uri="{FF2B5EF4-FFF2-40B4-BE49-F238E27FC236}">
                <a16:creationId xmlns="" xmlns:a16="http://schemas.microsoft.com/office/drawing/2014/main" id="{62BF6112-6471-F6C1-E0C6-4292F8FA5F80}"/>
              </a:ext>
            </a:extLst>
          </p:cNvPr>
          <p:cNvSpPr>
            <a:spLocks noGrp="1"/>
          </p:cNvSpPr>
          <p:nvPr>
            <p:ph type="sldNum" sz="quarter" idx="12"/>
          </p:nvPr>
        </p:nvSpPr>
        <p:spPr/>
        <p:txBody>
          <a:bodyPr/>
          <a:lstStyle/>
          <a:p>
            <a:fld id="{CA96A07C-152F-B645-9AA3-B2051AD0F675}" type="slidenum">
              <a:rPr lang="it-IT" smtClean="0"/>
              <a:t>‹#›</a:t>
            </a:fld>
            <a:endParaRPr lang="it-IT"/>
          </a:p>
        </p:txBody>
      </p:sp>
    </p:spTree>
    <p:extLst>
      <p:ext uri="{BB962C8B-B14F-4D97-AF65-F5344CB8AC3E}">
        <p14:creationId xmlns:p14="http://schemas.microsoft.com/office/powerpoint/2010/main" val="2209786611"/>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a:extLst>
              <a:ext uri="{FF2B5EF4-FFF2-40B4-BE49-F238E27FC236}">
                <a16:creationId xmlns="" xmlns:a16="http://schemas.microsoft.com/office/drawing/2014/main" id="{A263E5AA-AAE5-E67C-A5C2-4340A909D9C3}"/>
              </a:ext>
            </a:extLst>
          </p:cNvPr>
          <p:cNvSpPr>
            <a:spLocks noGrp="1"/>
          </p:cNvSpPr>
          <p:nvPr>
            <p:ph type="dt" sz="half" idx="10"/>
          </p:nvPr>
        </p:nvSpPr>
        <p:spPr/>
        <p:txBody>
          <a:bodyPr/>
          <a:lstStyle/>
          <a:p>
            <a:fld id="{8E4996A6-F07F-3244-A62E-0C899DDC276A}" type="datetimeFigureOut">
              <a:rPr lang="it-IT" smtClean="0"/>
              <a:t>30/03/2025</a:t>
            </a:fld>
            <a:endParaRPr lang="it-IT"/>
          </a:p>
        </p:txBody>
      </p:sp>
      <p:sp>
        <p:nvSpPr>
          <p:cNvPr id="3" name="Segnaposto piè di pagina 2">
            <a:extLst>
              <a:ext uri="{FF2B5EF4-FFF2-40B4-BE49-F238E27FC236}">
                <a16:creationId xmlns="" xmlns:a16="http://schemas.microsoft.com/office/drawing/2014/main" id="{BED2BD28-C041-A6AE-A598-A0DE825E0737}"/>
              </a:ext>
            </a:extLst>
          </p:cNvPr>
          <p:cNvSpPr>
            <a:spLocks noGrp="1"/>
          </p:cNvSpPr>
          <p:nvPr>
            <p:ph type="ftr" sz="quarter" idx="11"/>
          </p:nvPr>
        </p:nvSpPr>
        <p:spPr/>
        <p:txBody>
          <a:bodyPr/>
          <a:lstStyle/>
          <a:p>
            <a:endParaRPr lang="it-IT"/>
          </a:p>
        </p:txBody>
      </p:sp>
      <p:sp>
        <p:nvSpPr>
          <p:cNvPr id="4" name="Segnaposto numero diapositiva 3">
            <a:extLst>
              <a:ext uri="{FF2B5EF4-FFF2-40B4-BE49-F238E27FC236}">
                <a16:creationId xmlns="" xmlns:a16="http://schemas.microsoft.com/office/drawing/2014/main" id="{0D2366F7-CAC9-E468-F376-827607D28C66}"/>
              </a:ext>
            </a:extLst>
          </p:cNvPr>
          <p:cNvSpPr>
            <a:spLocks noGrp="1"/>
          </p:cNvSpPr>
          <p:nvPr>
            <p:ph type="sldNum" sz="quarter" idx="12"/>
          </p:nvPr>
        </p:nvSpPr>
        <p:spPr/>
        <p:txBody>
          <a:bodyPr/>
          <a:lstStyle/>
          <a:p>
            <a:fld id="{CA96A07C-152F-B645-9AA3-B2051AD0F675}" type="slidenum">
              <a:rPr lang="it-IT" smtClean="0"/>
              <a:t>‹#›</a:t>
            </a:fld>
            <a:endParaRPr lang="it-IT"/>
          </a:p>
        </p:txBody>
      </p:sp>
      <p:sp>
        <p:nvSpPr>
          <p:cNvPr id="6" name="Freeform 3">
            <a:extLst>
              <a:ext uri="{FF2B5EF4-FFF2-40B4-BE49-F238E27FC236}">
                <a16:creationId xmlns="" xmlns:a16="http://schemas.microsoft.com/office/drawing/2014/main" id="{D1F72BFE-1D8D-52DF-F217-1B7F888E777C}"/>
              </a:ext>
            </a:extLst>
          </p:cNvPr>
          <p:cNvSpPr/>
          <p:nvPr userDrawn="1"/>
        </p:nvSpPr>
        <p:spPr>
          <a:xfrm>
            <a:off x="0" y="4817360"/>
            <a:ext cx="2057400" cy="2040640"/>
          </a:xfrm>
          <a:custGeom>
            <a:avLst/>
            <a:gdLst/>
            <a:ahLst/>
            <a:cxnLst/>
            <a:rect l="l" t="t" r="r" b="b"/>
            <a:pathLst>
              <a:path w="819476" h="812800">
                <a:moveTo>
                  <a:pt x="0" y="0"/>
                </a:moveTo>
                <a:lnTo>
                  <a:pt x="819476" y="0"/>
                </a:lnTo>
                <a:lnTo>
                  <a:pt x="819476" y="812800"/>
                </a:lnTo>
                <a:lnTo>
                  <a:pt x="0" y="812800"/>
                </a:lnTo>
                <a:close/>
              </a:path>
            </a:pathLst>
          </a:custGeom>
          <a:solidFill>
            <a:srgbClr val="6988B9"/>
          </a:solidFill>
        </p:spPr>
        <p:txBody>
          <a:bodyPr/>
          <a:lstStyle/>
          <a:p>
            <a:endParaRPr lang="it-IT"/>
          </a:p>
        </p:txBody>
      </p:sp>
    </p:spTree>
    <p:extLst>
      <p:ext uri="{BB962C8B-B14F-4D97-AF65-F5344CB8AC3E}">
        <p14:creationId xmlns:p14="http://schemas.microsoft.com/office/powerpoint/2010/main" val="1056389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38D56C17-AA14-269F-C9E9-660EBBBDEE37}"/>
              </a:ext>
            </a:extLst>
          </p:cNvPr>
          <p:cNvSpPr>
            <a:spLocks noGrp="1"/>
          </p:cNvSpPr>
          <p:nvPr>
            <p:ph type="title"/>
          </p:nvPr>
        </p:nvSpPr>
        <p:spPr>
          <a:xfrm>
            <a:off x="839788" y="457200"/>
            <a:ext cx="3932237" cy="1600200"/>
          </a:xfrm>
        </p:spPr>
        <p:txBody>
          <a:bodyPr anchor="b"/>
          <a:lstStyle>
            <a:lvl1pPr>
              <a:defRPr sz="3200"/>
            </a:lvl1pPr>
          </a:lstStyle>
          <a:p>
            <a:r>
              <a:rPr lang="pl-PL"/>
              <a:t>Kliknij, aby edytować styl</a:t>
            </a:r>
            <a:endParaRPr lang="it-IT"/>
          </a:p>
        </p:txBody>
      </p:sp>
      <p:sp>
        <p:nvSpPr>
          <p:cNvPr id="3" name="Segnaposto contenuto 2">
            <a:extLst>
              <a:ext uri="{FF2B5EF4-FFF2-40B4-BE49-F238E27FC236}">
                <a16:creationId xmlns="" xmlns:a16="http://schemas.microsoft.com/office/drawing/2014/main" id="{DB2FB37D-512B-FEF6-5FC0-FEA25DEEFAD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Kliknij, aby edytować style wzorca tekstu</a:t>
            </a:r>
          </a:p>
          <a:p>
            <a:pPr lvl="1"/>
            <a:r>
              <a:rPr lang="pl-PL"/>
              <a:t>Drugi poziom</a:t>
            </a:r>
          </a:p>
          <a:p>
            <a:pPr lvl="2"/>
            <a:r>
              <a:rPr lang="pl-PL"/>
              <a:t>Trzeci poziom</a:t>
            </a:r>
          </a:p>
          <a:p>
            <a:pPr lvl="3"/>
            <a:r>
              <a:rPr lang="pl-PL"/>
              <a:t>Czwarty poziom</a:t>
            </a:r>
          </a:p>
          <a:p>
            <a:pPr lvl="4"/>
            <a:r>
              <a:rPr lang="pl-PL"/>
              <a:t>Piąty poziom</a:t>
            </a:r>
            <a:endParaRPr lang="it-IT"/>
          </a:p>
        </p:txBody>
      </p:sp>
      <p:sp>
        <p:nvSpPr>
          <p:cNvPr id="4" name="Segnaposto testo 3">
            <a:extLst>
              <a:ext uri="{FF2B5EF4-FFF2-40B4-BE49-F238E27FC236}">
                <a16:creationId xmlns="" xmlns:a16="http://schemas.microsoft.com/office/drawing/2014/main" id="{8FC94C0A-D38C-5D26-48A8-CE46838D750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egnaposto data 4">
            <a:extLst>
              <a:ext uri="{FF2B5EF4-FFF2-40B4-BE49-F238E27FC236}">
                <a16:creationId xmlns="" xmlns:a16="http://schemas.microsoft.com/office/drawing/2014/main" id="{D0E637DB-717D-E7D9-94AF-D39387642BB1}"/>
              </a:ext>
            </a:extLst>
          </p:cNvPr>
          <p:cNvSpPr>
            <a:spLocks noGrp="1"/>
          </p:cNvSpPr>
          <p:nvPr>
            <p:ph type="dt" sz="half" idx="10"/>
          </p:nvPr>
        </p:nvSpPr>
        <p:spPr/>
        <p:txBody>
          <a:bodyPr/>
          <a:lstStyle/>
          <a:p>
            <a:fld id="{8E4996A6-F07F-3244-A62E-0C899DDC276A}" type="datetimeFigureOut">
              <a:rPr lang="it-IT" smtClean="0"/>
              <a:t>30/03/2025</a:t>
            </a:fld>
            <a:endParaRPr lang="it-IT"/>
          </a:p>
        </p:txBody>
      </p:sp>
      <p:sp>
        <p:nvSpPr>
          <p:cNvPr id="6" name="Segnaposto piè di pagina 5">
            <a:extLst>
              <a:ext uri="{FF2B5EF4-FFF2-40B4-BE49-F238E27FC236}">
                <a16:creationId xmlns="" xmlns:a16="http://schemas.microsoft.com/office/drawing/2014/main" id="{2D4E132B-90F4-58E4-E65C-B7A44E8858F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 xmlns:a16="http://schemas.microsoft.com/office/drawing/2014/main" id="{1B435C1C-2E95-4E32-28AF-F73DA62F8A74}"/>
              </a:ext>
            </a:extLst>
          </p:cNvPr>
          <p:cNvSpPr>
            <a:spLocks noGrp="1"/>
          </p:cNvSpPr>
          <p:nvPr>
            <p:ph type="sldNum" sz="quarter" idx="12"/>
          </p:nvPr>
        </p:nvSpPr>
        <p:spPr/>
        <p:txBody>
          <a:bodyPr/>
          <a:lstStyle/>
          <a:p>
            <a:fld id="{CA96A07C-152F-B645-9AA3-B2051AD0F675}" type="slidenum">
              <a:rPr lang="it-IT" smtClean="0"/>
              <a:t>‹#›</a:t>
            </a:fld>
            <a:endParaRPr lang="it-IT"/>
          </a:p>
        </p:txBody>
      </p:sp>
    </p:spTree>
    <p:extLst>
      <p:ext uri="{BB962C8B-B14F-4D97-AF65-F5344CB8AC3E}">
        <p14:creationId xmlns:p14="http://schemas.microsoft.com/office/powerpoint/2010/main" val="9214806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grpSp>
        <p:nvGrpSpPr>
          <p:cNvPr id="8" name="Group 2">
            <a:extLst>
              <a:ext uri="{FF2B5EF4-FFF2-40B4-BE49-F238E27FC236}">
                <a16:creationId xmlns="" xmlns:a16="http://schemas.microsoft.com/office/drawing/2014/main" id="{E0EE4BA5-C1E5-44E1-597E-F12B0664417F}"/>
              </a:ext>
            </a:extLst>
          </p:cNvPr>
          <p:cNvGrpSpPr/>
          <p:nvPr userDrawn="1"/>
        </p:nvGrpSpPr>
        <p:grpSpPr>
          <a:xfrm>
            <a:off x="-1430718" y="2118870"/>
            <a:ext cx="4534660" cy="4237480"/>
            <a:chOff x="0" y="0"/>
            <a:chExt cx="812800" cy="812800"/>
          </a:xfrm>
        </p:grpSpPr>
        <p:sp>
          <p:nvSpPr>
            <p:cNvPr id="9" name="Freeform 3">
              <a:extLst>
                <a:ext uri="{FF2B5EF4-FFF2-40B4-BE49-F238E27FC236}">
                  <a16:creationId xmlns="" xmlns:a16="http://schemas.microsoft.com/office/drawing/2014/main" id="{060D106D-E8AE-910C-6969-18A7332ED362}"/>
                </a:ext>
              </a:extLst>
            </p:cNvPr>
            <p:cNvSpPr/>
            <p:nvPr/>
          </p:nvSpPr>
          <p:spPr>
            <a:xfrm>
              <a:off x="0" y="0"/>
              <a:ext cx="812800" cy="812800"/>
            </a:xfrm>
            <a:custGeom>
              <a:avLst/>
              <a:gdLst/>
              <a:ahLst/>
              <a:cxnLst/>
              <a:rect l="l" t="t" r="r" b="b"/>
              <a:pathLst>
                <a:path w="812800" h="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DF7A9F"/>
            </a:solidFill>
          </p:spPr>
          <p:txBody>
            <a:bodyPr/>
            <a:lstStyle/>
            <a:p>
              <a:endParaRPr lang="it-IT"/>
            </a:p>
          </p:txBody>
        </p:sp>
        <p:sp>
          <p:nvSpPr>
            <p:cNvPr id="10" name="TextBox 4">
              <a:extLst>
                <a:ext uri="{FF2B5EF4-FFF2-40B4-BE49-F238E27FC236}">
                  <a16:creationId xmlns="" xmlns:a16="http://schemas.microsoft.com/office/drawing/2014/main" id="{D18872E7-9AB4-6136-1402-A95EE6FB6F1A}"/>
                </a:ext>
              </a:extLst>
            </p:cNvPr>
            <p:cNvSpPr txBox="1"/>
            <p:nvPr/>
          </p:nvSpPr>
          <p:spPr>
            <a:xfrm>
              <a:off x="76200" y="38100"/>
              <a:ext cx="660400" cy="698500"/>
            </a:xfrm>
            <a:prstGeom prst="rect">
              <a:avLst/>
            </a:prstGeom>
          </p:spPr>
          <p:txBody>
            <a:bodyPr lIns="50800" tIns="50800" rIns="50800" bIns="50800" rtlCol="0" anchor="ctr"/>
            <a:lstStyle/>
            <a:p>
              <a:pPr algn="ctr">
                <a:lnSpc>
                  <a:spcPts val="2659"/>
                </a:lnSpc>
                <a:spcBef>
                  <a:spcPct val="0"/>
                </a:spcBef>
              </a:pPr>
              <a:endParaRPr/>
            </a:p>
          </p:txBody>
        </p:sp>
      </p:grpSp>
      <p:sp>
        <p:nvSpPr>
          <p:cNvPr id="2" name="Titolo 1">
            <a:extLst>
              <a:ext uri="{FF2B5EF4-FFF2-40B4-BE49-F238E27FC236}">
                <a16:creationId xmlns="" xmlns:a16="http://schemas.microsoft.com/office/drawing/2014/main" id="{E900F91D-3CDC-D807-13CB-798533A5B4BF}"/>
              </a:ext>
            </a:extLst>
          </p:cNvPr>
          <p:cNvSpPr>
            <a:spLocks noGrp="1"/>
          </p:cNvSpPr>
          <p:nvPr>
            <p:ph type="title"/>
          </p:nvPr>
        </p:nvSpPr>
        <p:spPr>
          <a:xfrm>
            <a:off x="1440180" y="640080"/>
            <a:ext cx="3331845" cy="1417320"/>
          </a:xfrm>
        </p:spPr>
        <p:txBody>
          <a:bodyPr anchor="b"/>
          <a:lstStyle>
            <a:lvl1pPr>
              <a:defRPr sz="3200"/>
            </a:lvl1pPr>
          </a:lstStyle>
          <a:p>
            <a:r>
              <a:rPr lang="pl-PL"/>
              <a:t>Kliknij, aby edytować styl</a:t>
            </a:r>
            <a:endParaRPr lang="it-IT" dirty="0"/>
          </a:p>
        </p:txBody>
      </p:sp>
      <p:sp>
        <p:nvSpPr>
          <p:cNvPr id="3" name="Segnaposto immagine 2">
            <a:extLst>
              <a:ext uri="{FF2B5EF4-FFF2-40B4-BE49-F238E27FC236}">
                <a16:creationId xmlns="" xmlns:a16="http://schemas.microsoft.com/office/drawing/2014/main" id="{8B23002C-3D34-7C94-4B8D-FBFC0644C12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it-IT"/>
          </a:p>
        </p:txBody>
      </p:sp>
      <p:sp>
        <p:nvSpPr>
          <p:cNvPr id="4" name="Segnaposto testo 3">
            <a:extLst>
              <a:ext uri="{FF2B5EF4-FFF2-40B4-BE49-F238E27FC236}">
                <a16:creationId xmlns="" xmlns:a16="http://schemas.microsoft.com/office/drawing/2014/main" id="{884957ED-DE13-005C-28A8-CA98D63165A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Kliknij, aby edytować style wzorca tekstu</a:t>
            </a:r>
          </a:p>
        </p:txBody>
      </p:sp>
      <p:sp>
        <p:nvSpPr>
          <p:cNvPr id="5" name="Segnaposto data 4">
            <a:extLst>
              <a:ext uri="{FF2B5EF4-FFF2-40B4-BE49-F238E27FC236}">
                <a16:creationId xmlns="" xmlns:a16="http://schemas.microsoft.com/office/drawing/2014/main" id="{9C8A707D-2013-74E0-564E-A050B9AC7E6F}"/>
              </a:ext>
            </a:extLst>
          </p:cNvPr>
          <p:cNvSpPr>
            <a:spLocks noGrp="1"/>
          </p:cNvSpPr>
          <p:nvPr>
            <p:ph type="dt" sz="half" idx="10"/>
          </p:nvPr>
        </p:nvSpPr>
        <p:spPr/>
        <p:txBody>
          <a:bodyPr/>
          <a:lstStyle/>
          <a:p>
            <a:fld id="{8E4996A6-F07F-3244-A62E-0C899DDC276A}" type="datetimeFigureOut">
              <a:rPr lang="it-IT" smtClean="0"/>
              <a:t>30/03/2025</a:t>
            </a:fld>
            <a:endParaRPr lang="it-IT"/>
          </a:p>
        </p:txBody>
      </p:sp>
      <p:sp>
        <p:nvSpPr>
          <p:cNvPr id="6" name="Segnaposto piè di pagina 5">
            <a:extLst>
              <a:ext uri="{FF2B5EF4-FFF2-40B4-BE49-F238E27FC236}">
                <a16:creationId xmlns="" xmlns:a16="http://schemas.microsoft.com/office/drawing/2014/main" id="{C7AFCDA1-5383-D7C3-1F82-4A488ADDC835}"/>
              </a:ext>
            </a:extLst>
          </p:cNvPr>
          <p:cNvSpPr>
            <a:spLocks noGrp="1"/>
          </p:cNvSpPr>
          <p:nvPr>
            <p:ph type="ftr" sz="quarter" idx="11"/>
          </p:nvPr>
        </p:nvSpPr>
        <p:spPr/>
        <p:txBody>
          <a:bodyPr/>
          <a:lstStyle/>
          <a:p>
            <a:endParaRPr lang="it-IT"/>
          </a:p>
        </p:txBody>
      </p:sp>
      <p:sp>
        <p:nvSpPr>
          <p:cNvPr id="7" name="Segnaposto numero diapositiva 6">
            <a:extLst>
              <a:ext uri="{FF2B5EF4-FFF2-40B4-BE49-F238E27FC236}">
                <a16:creationId xmlns="" xmlns:a16="http://schemas.microsoft.com/office/drawing/2014/main" id="{83293701-F6BB-7B10-35B0-C680B486EEE4}"/>
              </a:ext>
            </a:extLst>
          </p:cNvPr>
          <p:cNvSpPr>
            <a:spLocks noGrp="1"/>
          </p:cNvSpPr>
          <p:nvPr>
            <p:ph type="sldNum" sz="quarter" idx="12"/>
          </p:nvPr>
        </p:nvSpPr>
        <p:spPr/>
        <p:txBody>
          <a:bodyPr/>
          <a:lstStyle/>
          <a:p>
            <a:fld id="{CA96A07C-152F-B645-9AA3-B2051AD0F675}" type="slidenum">
              <a:rPr lang="it-IT" smtClean="0"/>
              <a:t>‹#›</a:t>
            </a:fld>
            <a:endParaRPr lang="it-IT"/>
          </a:p>
        </p:txBody>
      </p:sp>
    </p:spTree>
    <p:extLst>
      <p:ext uri="{BB962C8B-B14F-4D97-AF65-F5344CB8AC3E}">
        <p14:creationId xmlns:p14="http://schemas.microsoft.com/office/powerpoint/2010/main" val="6146551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500" fill="hold"/>
                                        <p:tgtEl>
                                          <p:spTgt spid="8"/>
                                        </p:tgtEl>
                                        <p:attrNameLst>
                                          <p:attrName>ppt_x</p:attrName>
                                        </p:attrNameLst>
                                      </p:cBhvr>
                                      <p:tavLst>
                                        <p:tav tm="0">
                                          <p:val>
                                            <p:strVal val="0-#ppt_w/2"/>
                                          </p:val>
                                        </p:tav>
                                        <p:tav tm="100000">
                                          <p:val>
                                            <p:strVal val="#ppt_x"/>
                                          </p:val>
                                        </p:tav>
                                      </p:tavLst>
                                    </p:anim>
                                    <p:anim calcmode="lin" valueType="num">
                                      <p:cBhvr additive="base">
                                        <p:cTn id="8" dur="500" fill="hold"/>
                                        <p:tgtEl>
                                          <p:spTgt spid="8"/>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image" Target="../media/image2.png"/><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image" Target="../media/image1.png"/><Relationship Id="rId5" Type="http://schemas.openxmlformats.org/officeDocument/2006/relationships/slideLayout" Target="../slideLayouts/slideLayout14.xml"/><Relationship Id="rId10" Type="http://schemas.openxmlformats.org/officeDocument/2006/relationships/theme" Target="../theme/theme2.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 xmlns:a16="http://schemas.microsoft.com/office/drawing/2014/main" id="{08A1064F-2C84-3136-70E9-D28473436753}"/>
              </a:ext>
            </a:extLst>
          </p:cNvPr>
          <p:cNvSpPr>
            <a:spLocks noGrp="1"/>
          </p:cNvSpPr>
          <p:nvPr>
            <p:ph type="title"/>
          </p:nvPr>
        </p:nvSpPr>
        <p:spPr>
          <a:xfrm>
            <a:off x="838200" y="365125"/>
            <a:ext cx="9053982" cy="1325563"/>
          </a:xfrm>
          <a:prstGeom prst="rect">
            <a:avLst/>
          </a:prstGeom>
        </p:spPr>
        <p:txBody>
          <a:bodyPr vert="horz" lIns="91440" tIns="45720" rIns="91440" bIns="45720" rtlCol="0" anchor="ctr">
            <a:normAutofit/>
          </a:bodyPr>
          <a:lstStyle/>
          <a:p>
            <a:r>
              <a:rPr lang="it-IT" dirty="0"/>
              <a:t>Fare clic per modificare lo stile del titolo dello schema</a:t>
            </a:r>
          </a:p>
        </p:txBody>
      </p:sp>
      <p:sp>
        <p:nvSpPr>
          <p:cNvPr id="3" name="Segnaposto testo 2">
            <a:extLst>
              <a:ext uri="{FF2B5EF4-FFF2-40B4-BE49-F238E27FC236}">
                <a16:creationId xmlns="" xmlns:a16="http://schemas.microsoft.com/office/drawing/2014/main" id="{51EE19AF-D3F7-116D-B30D-EDDDF69F96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a:extLst>
              <a:ext uri="{FF2B5EF4-FFF2-40B4-BE49-F238E27FC236}">
                <a16:creationId xmlns="" xmlns:a16="http://schemas.microsoft.com/office/drawing/2014/main" id="{4AB5C655-3260-1E57-2BC9-6F83A962F2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E4996A6-F07F-3244-A62E-0C899DDC276A}" type="datetimeFigureOut">
              <a:rPr lang="it-IT" smtClean="0"/>
              <a:t>30/03/2025</a:t>
            </a:fld>
            <a:endParaRPr lang="it-IT"/>
          </a:p>
        </p:txBody>
      </p:sp>
      <p:sp>
        <p:nvSpPr>
          <p:cNvPr id="5" name="Segnaposto piè di pagina 4">
            <a:extLst>
              <a:ext uri="{FF2B5EF4-FFF2-40B4-BE49-F238E27FC236}">
                <a16:creationId xmlns="" xmlns:a16="http://schemas.microsoft.com/office/drawing/2014/main" id="{536D4234-FED9-216D-2044-5453BF6583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it-IT"/>
          </a:p>
        </p:txBody>
      </p:sp>
      <p:sp>
        <p:nvSpPr>
          <p:cNvPr id="6" name="Segnaposto numero diapositiva 5">
            <a:extLst>
              <a:ext uri="{FF2B5EF4-FFF2-40B4-BE49-F238E27FC236}">
                <a16:creationId xmlns="" xmlns:a16="http://schemas.microsoft.com/office/drawing/2014/main" id="{0BBD4CFF-70D6-AAFF-2452-75F8FC6B7D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A96A07C-152F-B645-9AA3-B2051AD0F675}" type="slidenum">
              <a:rPr lang="it-IT" smtClean="0"/>
              <a:t>‹#›</a:t>
            </a:fld>
            <a:endParaRPr lang="it-IT"/>
          </a:p>
        </p:txBody>
      </p:sp>
      <p:sp>
        <p:nvSpPr>
          <p:cNvPr id="16" name="Freeform 11">
            <a:extLst>
              <a:ext uri="{FF2B5EF4-FFF2-40B4-BE49-F238E27FC236}">
                <a16:creationId xmlns="" xmlns:a16="http://schemas.microsoft.com/office/drawing/2014/main" id="{6BE8A09B-20DE-4BD7-A559-A3761D620D5F}"/>
              </a:ext>
            </a:extLst>
          </p:cNvPr>
          <p:cNvSpPr/>
          <p:nvPr userDrawn="1"/>
        </p:nvSpPr>
        <p:spPr>
          <a:xfrm rot="5400000">
            <a:off x="-1150216" y="-59010"/>
            <a:ext cx="2220510" cy="2137321"/>
          </a:xfrm>
          <a:custGeom>
            <a:avLst/>
            <a:gdLst/>
            <a:ahLst/>
            <a:cxnLst/>
            <a:rect l="l" t="t" r="r" b="b"/>
            <a:pathLst>
              <a:path w="2220510" h="2137321">
                <a:moveTo>
                  <a:pt x="0" y="0"/>
                </a:moveTo>
                <a:lnTo>
                  <a:pt x="2220511" y="0"/>
                </a:lnTo>
                <a:lnTo>
                  <a:pt x="2220511" y="2137320"/>
                </a:lnTo>
                <a:lnTo>
                  <a:pt x="0" y="2137320"/>
                </a:lnTo>
                <a:lnTo>
                  <a:pt x="0" y="0"/>
                </a:lnTo>
                <a:close/>
              </a:path>
            </a:pathLst>
          </a:custGeom>
          <a:blipFill>
            <a:blip r:embed="rId11"/>
            <a:stretch>
              <a:fillRect/>
            </a:stretch>
          </a:blipFill>
        </p:spPr>
        <p:txBody>
          <a:bodyPr/>
          <a:lstStyle/>
          <a:p>
            <a:endParaRPr lang="it-IT"/>
          </a:p>
        </p:txBody>
      </p:sp>
      <p:sp>
        <p:nvSpPr>
          <p:cNvPr id="18" name="TextBox 15">
            <a:extLst>
              <a:ext uri="{FF2B5EF4-FFF2-40B4-BE49-F238E27FC236}">
                <a16:creationId xmlns="" xmlns:a16="http://schemas.microsoft.com/office/drawing/2014/main" id="{747FC4AA-6A6A-741A-29FA-E03459E6FF2C}"/>
              </a:ext>
            </a:extLst>
          </p:cNvPr>
          <p:cNvSpPr txBox="1"/>
          <p:nvPr userDrawn="1"/>
        </p:nvSpPr>
        <p:spPr>
          <a:xfrm>
            <a:off x="9659691" y="8148570"/>
            <a:ext cx="1135551" cy="1161551"/>
          </a:xfrm>
          <a:prstGeom prst="rect">
            <a:avLst/>
          </a:prstGeom>
        </p:spPr>
        <p:txBody>
          <a:bodyPr lIns="0" tIns="0" rIns="0" bIns="0" rtlCol="0" anchor="t">
            <a:spAutoFit/>
          </a:bodyPr>
          <a:lstStyle/>
          <a:p>
            <a:pPr algn="ctr">
              <a:lnSpc>
                <a:spcPts val="9477"/>
              </a:lnSpc>
            </a:pPr>
            <a:r>
              <a:rPr lang="en-US" sz="6769" spc="-663">
                <a:solidFill>
                  <a:srgbClr val="FFFFFF"/>
                </a:solidFill>
                <a:latin typeface="Inter Bold"/>
              </a:rPr>
              <a:t>01</a:t>
            </a:r>
          </a:p>
        </p:txBody>
      </p:sp>
      <p:grpSp>
        <p:nvGrpSpPr>
          <p:cNvPr id="19" name="Group 2">
            <a:extLst>
              <a:ext uri="{FF2B5EF4-FFF2-40B4-BE49-F238E27FC236}">
                <a16:creationId xmlns="" xmlns:a16="http://schemas.microsoft.com/office/drawing/2014/main" id="{7F76D784-E82C-5F6D-AF9A-BFBDF3C8439E}"/>
              </a:ext>
            </a:extLst>
          </p:cNvPr>
          <p:cNvGrpSpPr/>
          <p:nvPr userDrawn="1"/>
        </p:nvGrpSpPr>
        <p:grpSpPr>
          <a:xfrm>
            <a:off x="10177792" y="0"/>
            <a:ext cx="2137322" cy="1825625"/>
            <a:chOff x="0" y="0"/>
            <a:chExt cx="819476" cy="755835"/>
          </a:xfrm>
        </p:grpSpPr>
        <p:sp>
          <p:nvSpPr>
            <p:cNvPr id="20" name="Freeform 3">
              <a:extLst>
                <a:ext uri="{FF2B5EF4-FFF2-40B4-BE49-F238E27FC236}">
                  <a16:creationId xmlns="" xmlns:a16="http://schemas.microsoft.com/office/drawing/2014/main" id="{4E1E0447-444E-0277-A084-1BD660A83A1F}"/>
                </a:ext>
              </a:extLst>
            </p:cNvPr>
            <p:cNvSpPr/>
            <p:nvPr/>
          </p:nvSpPr>
          <p:spPr>
            <a:xfrm>
              <a:off x="0" y="0"/>
              <a:ext cx="819476" cy="755835"/>
            </a:xfrm>
            <a:custGeom>
              <a:avLst/>
              <a:gdLst/>
              <a:ahLst/>
              <a:cxnLst/>
              <a:rect l="l" t="t" r="r" b="b"/>
              <a:pathLst>
                <a:path w="819476" h="755835">
                  <a:moveTo>
                    <a:pt x="0" y="0"/>
                  </a:moveTo>
                  <a:lnTo>
                    <a:pt x="819476" y="0"/>
                  </a:lnTo>
                  <a:lnTo>
                    <a:pt x="819476" y="755835"/>
                  </a:lnTo>
                  <a:lnTo>
                    <a:pt x="0" y="755835"/>
                  </a:lnTo>
                  <a:close/>
                </a:path>
              </a:pathLst>
            </a:custGeom>
            <a:solidFill>
              <a:srgbClr val="D7D9D5"/>
            </a:solidFill>
            <a:ln cap="sq">
              <a:noFill/>
              <a:prstDash val="solid"/>
              <a:miter/>
            </a:ln>
          </p:spPr>
          <p:txBody>
            <a:bodyPr/>
            <a:lstStyle/>
            <a:p>
              <a:endParaRPr lang="it-IT"/>
            </a:p>
          </p:txBody>
        </p:sp>
        <p:sp>
          <p:nvSpPr>
            <p:cNvPr id="21" name="TextBox 4">
              <a:extLst>
                <a:ext uri="{FF2B5EF4-FFF2-40B4-BE49-F238E27FC236}">
                  <a16:creationId xmlns="" xmlns:a16="http://schemas.microsoft.com/office/drawing/2014/main" id="{D653B9C7-838B-B24A-8D67-29C6ECFD3397}"/>
                </a:ext>
              </a:extLst>
            </p:cNvPr>
            <p:cNvSpPr txBox="1"/>
            <p:nvPr/>
          </p:nvSpPr>
          <p:spPr>
            <a:xfrm>
              <a:off x="0" y="-38100"/>
              <a:ext cx="819476" cy="793935"/>
            </a:xfrm>
            <a:prstGeom prst="rect">
              <a:avLst/>
            </a:prstGeom>
          </p:spPr>
          <p:txBody>
            <a:bodyPr lIns="50800" tIns="50800" rIns="50800" bIns="50800" rtlCol="0" anchor="ctr"/>
            <a:lstStyle/>
            <a:p>
              <a:pPr algn="ctr">
                <a:lnSpc>
                  <a:spcPts val="2659"/>
                </a:lnSpc>
                <a:spcBef>
                  <a:spcPct val="0"/>
                </a:spcBef>
              </a:pPr>
              <a:endParaRPr/>
            </a:p>
          </p:txBody>
        </p:sp>
      </p:grpSp>
      <p:sp>
        <p:nvSpPr>
          <p:cNvPr id="22" name="Freeform 10">
            <a:extLst>
              <a:ext uri="{FF2B5EF4-FFF2-40B4-BE49-F238E27FC236}">
                <a16:creationId xmlns="" xmlns:a16="http://schemas.microsoft.com/office/drawing/2014/main" id="{9AEDEEE8-F483-9EDA-2678-158B82AF41D3}"/>
              </a:ext>
            </a:extLst>
          </p:cNvPr>
          <p:cNvSpPr/>
          <p:nvPr userDrawn="1"/>
        </p:nvSpPr>
        <p:spPr>
          <a:xfrm>
            <a:off x="10406462" y="116554"/>
            <a:ext cx="1894676" cy="1413130"/>
          </a:xfrm>
          <a:custGeom>
            <a:avLst/>
            <a:gdLst/>
            <a:ahLst/>
            <a:cxnLst/>
            <a:rect l="l" t="t" r="r" b="b"/>
            <a:pathLst>
              <a:path w="4754448" h="3985577">
                <a:moveTo>
                  <a:pt x="0" y="0"/>
                </a:moveTo>
                <a:lnTo>
                  <a:pt x="4754447" y="0"/>
                </a:lnTo>
                <a:lnTo>
                  <a:pt x="4754447" y="3985576"/>
                </a:lnTo>
                <a:lnTo>
                  <a:pt x="0" y="3985576"/>
                </a:lnTo>
                <a:lnTo>
                  <a:pt x="0" y="0"/>
                </a:lnTo>
                <a:close/>
              </a:path>
            </a:pathLst>
          </a:custGeom>
          <a:blipFill>
            <a:blip r:embed="rId12"/>
            <a:stretch>
              <a:fillRect/>
            </a:stretch>
          </a:blipFill>
        </p:spPr>
        <p:txBody>
          <a:bodyPr/>
          <a:lstStyle/>
          <a:p>
            <a:endParaRPr lang="it-IT"/>
          </a:p>
        </p:txBody>
      </p:sp>
    </p:spTree>
    <p:extLst>
      <p:ext uri="{BB962C8B-B14F-4D97-AF65-F5344CB8AC3E}">
        <p14:creationId xmlns:p14="http://schemas.microsoft.com/office/powerpoint/2010/main" val="312645407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50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8" presetClass="emph" presetSubtype="0" repeatCount="indefinite" fill="hold" nodeType="withEffect">
                                  <p:stCondLst>
                                    <p:cond delay="500"/>
                                  </p:stCondLst>
                                  <p:childTnLst>
                                    <p:animRot by="21600000">
                                      <p:cBhvr>
                                        <p:cTn id="9" dur="5000" fill="hold"/>
                                        <p:tgtEl>
                                          <p:spTgt spid="16"/>
                                        </p:tgtEl>
                                        <p:attrNameLst>
                                          <p:attrName>r</p:attrName>
                                        </p:attrNameLst>
                                      </p:cBhvr>
                                    </p:animRot>
                                  </p:childTnLst>
                                </p:cTn>
                              </p:par>
                              <p:par>
                                <p:cTn id="10" presetID="1" presetClass="entr" presetSubtype="0" fill="hold" nodeType="withEffect">
                                  <p:stCondLst>
                                    <p:cond delay="750"/>
                                  </p:stCondLst>
                                  <p:childTnLst>
                                    <p:set>
                                      <p:cBhvr>
                                        <p:cTn id="11" dur="1" fill="hold">
                                          <p:stCondLst>
                                            <p:cond delay="0"/>
                                          </p:stCondLst>
                                        </p:cTn>
                                        <p:tgtEl>
                                          <p:spTgt spid="19"/>
                                        </p:tgtEl>
                                        <p:attrNameLst>
                                          <p:attrName>style.visibility</p:attrName>
                                        </p:attrNameLst>
                                      </p:cBhvr>
                                      <p:to>
                                        <p:strVal val="visible"/>
                                      </p:to>
                                    </p:set>
                                  </p:childTnLst>
                                </p:cTn>
                              </p:par>
                              <p:par>
                                <p:cTn id="12" presetID="42" presetClass="entr" presetSubtype="0" fill="hold" nodeType="withEffect">
                                  <p:stCondLst>
                                    <p:cond delay="75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anim calcmode="lin" valueType="num">
                                      <p:cBhvr>
                                        <p:cTn id="15" dur="1000" fill="hold"/>
                                        <p:tgtEl>
                                          <p:spTgt spid="22"/>
                                        </p:tgtEl>
                                        <p:attrNameLst>
                                          <p:attrName>ppt_x</p:attrName>
                                        </p:attrNameLst>
                                      </p:cBhvr>
                                      <p:tavLst>
                                        <p:tav tm="0">
                                          <p:val>
                                            <p:strVal val="#ppt_x"/>
                                          </p:val>
                                        </p:tav>
                                        <p:tav tm="100000">
                                          <p:val>
                                            <p:strVal val="#ppt_x"/>
                                          </p:val>
                                        </p:tav>
                                      </p:tavLst>
                                    </p:anim>
                                    <p:anim calcmode="lin" valueType="num">
                                      <p:cBhvr>
                                        <p:cTn id="16" dur="1000" fill="hold"/>
                                        <p:tgtEl>
                                          <p:spTgt spid="22"/>
                                        </p:tgtEl>
                                        <p:attrNameLst>
                                          <p:attrName>ppt_y</p:attrName>
                                        </p:attrNameLst>
                                      </p:cBhvr>
                                      <p:tavLst>
                                        <p:tav tm="0">
                                          <p:val>
                                            <p:strVal val="#ppt_y+.1"/>
                                          </p:val>
                                        </p:tav>
                                        <p:tav tm="100000">
                                          <p:val>
                                            <p:strVal val="#ppt_y"/>
                                          </p:val>
                                        </p:tav>
                                      </p:tavLst>
                                    </p:anim>
                                  </p:childTnLst>
                                </p:cTn>
                              </p:par>
                              <p:par>
                                <p:cTn id="17" presetID="26" presetClass="emph" presetSubtype="0" repeatCount="indefinite" fill="hold" nodeType="withEffect">
                                  <p:stCondLst>
                                    <p:cond delay="750"/>
                                  </p:stCondLst>
                                  <p:childTnLst>
                                    <p:animEffect transition="out" filter="fade">
                                      <p:cBhvr>
                                        <p:cTn id="18" dur="3000" tmFilter="0, 0; .2, .5; .8, .5; 1, 0"/>
                                        <p:tgtEl>
                                          <p:spTgt spid="22"/>
                                        </p:tgtEl>
                                      </p:cBhvr>
                                    </p:animEffect>
                                    <p:animScale>
                                      <p:cBhvr>
                                        <p:cTn id="19" dur="1500" autoRev="1" fill="hold"/>
                                        <p:tgtEl>
                                          <p:spTgt spid="2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a:extLst>
              <a:ext uri="{FF2B5EF4-FFF2-40B4-BE49-F238E27FC236}">
                <a16:creationId xmlns="" xmlns:a16="http://schemas.microsoft.com/office/drawing/2014/main" id="{08A1064F-2C84-3136-70E9-D28473436753}"/>
              </a:ext>
            </a:extLst>
          </p:cNvPr>
          <p:cNvSpPr>
            <a:spLocks noGrp="1"/>
          </p:cNvSpPr>
          <p:nvPr>
            <p:ph type="title"/>
          </p:nvPr>
        </p:nvSpPr>
        <p:spPr>
          <a:xfrm>
            <a:off x="838200" y="365125"/>
            <a:ext cx="9053982" cy="1325563"/>
          </a:xfrm>
          <a:prstGeom prst="rect">
            <a:avLst/>
          </a:prstGeom>
        </p:spPr>
        <p:txBody>
          <a:bodyPr vert="horz" lIns="91440" tIns="45720" rIns="91440" bIns="45720" rtlCol="0" anchor="ctr">
            <a:normAutofit/>
          </a:bodyPr>
          <a:lstStyle/>
          <a:p>
            <a:r>
              <a:rPr lang="it-IT" dirty="0"/>
              <a:t>Fare clic per modificare lo stile del titolo dello schema</a:t>
            </a:r>
          </a:p>
        </p:txBody>
      </p:sp>
      <p:sp>
        <p:nvSpPr>
          <p:cNvPr id="3" name="Segnaposto testo 2">
            <a:extLst>
              <a:ext uri="{FF2B5EF4-FFF2-40B4-BE49-F238E27FC236}">
                <a16:creationId xmlns="" xmlns:a16="http://schemas.microsoft.com/office/drawing/2014/main" id="{51EE19AF-D3F7-116D-B30D-EDDDF69F961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it-IT" dirty="0"/>
              <a:t>Fare clic per modificare gli stili del testo dello schema</a:t>
            </a:r>
          </a:p>
          <a:p>
            <a:pPr lvl="1"/>
            <a:r>
              <a:rPr lang="it-IT" dirty="0"/>
              <a:t>Secondo livello</a:t>
            </a:r>
          </a:p>
          <a:p>
            <a:pPr lvl="2"/>
            <a:r>
              <a:rPr lang="it-IT" dirty="0"/>
              <a:t>Terzo livello</a:t>
            </a:r>
          </a:p>
          <a:p>
            <a:pPr lvl="3"/>
            <a:r>
              <a:rPr lang="it-IT" dirty="0"/>
              <a:t>Quarto livello</a:t>
            </a:r>
          </a:p>
          <a:p>
            <a:pPr lvl="4"/>
            <a:r>
              <a:rPr lang="it-IT" dirty="0"/>
              <a:t>Quinto livello</a:t>
            </a:r>
          </a:p>
        </p:txBody>
      </p:sp>
      <p:sp>
        <p:nvSpPr>
          <p:cNvPr id="4" name="Segnaposto data 3">
            <a:extLst>
              <a:ext uri="{FF2B5EF4-FFF2-40B4-BE49-F238E27FC236}">
                <a16:creationId xmlns="" xmlns:a16="http://schemas.microsoft.com/office/drawing/2014/main" id="{4AB5C655-3260-1E57-2BC9-6F83A962F2C8}"/>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8E4996A6-F07F-3244-A62E-0C899DDC276A}" type="datetimeFigureOut">
              <a:rPr lang="it-IT" smtClean="0">
                <a:solidFill>
                  <a:prstClr val="black">
                    <a:tint val="82000"/>
                  </a:prstClr>
                </a:solidFill>
              </a:rPr>
              <a:pPr/>
              <a:t>30/03/2025</a:t>
            </a:fld>
            <a:endParaRPr lang="it-IT">
              <a:solidFill>
                <a:prstClr val="black">
                  <a:tint val="82000"/>
                </a:prstClr>
              </a:solidFill>
            </a:endParaRPr>
          </a:p>
        </p:txBody>
      </p:sp>
      <p:sp>
        <p:nvSpPr>
          <p:cNvPr id="5" name="Segnaposto piè di pagina 4">
            <a:extLst>
              <a:ext uri="{FF2B5EF4-FFF2-40B4-BE49-F238E27FC236}">
                <a16:creationId xmlns="" xmlns:a16="http://schemas.microsoft.com/office/drawing/2014/main" id="{536D4234-FED9-216D-2044-5453BF6583DB}"/>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it-IT">
              <a:solidFill>
                <a:prstClr val="black">
                  <a:tint val="82000"/>
                </a:prstClr>
              </a:solidFill>
            </a:endParaRPr>
          </a:p>
        </p:txBody>
      </p:sp>
      <p:sp>
        <p:nvSpPr>
          <p:cNvPr id="6" name="Segnaposto numero diapositiva 5">
            <a:extLst>
              <a:ext uri="{FF2B5EF4-FFF2-40B4-BE49-F238E27FC236}">
                <a16:creationId xmlns="" xmlns:a16="http://schemas.microsoft.com/office/drawing/2014/main" id="{0BBD4CFF-70D6-AAFF-2452-75F8FC6B7D1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CA96A07C-152F-B645-9AA3-B2051AD0F675}" type="slidenum">
              <a:rPr lang="it-IT" smtClean="0">
                <a:solidFill>
                  <a:prstClr val="black">
                    <a:tint val="82000"/>
                  </a:prstClr>
                </a:solidFill>
              </a:rPr>
              <a:pPr/>
              <a:t>‹#›</a:t>
            </a:fld>
            <a:endParaRPr lang="it-IT">
              <a:solidFill>
                <a:prstClr val="black">
                  <a:tint val="82000"/>
                </a:prstClr>
              </a:solidFill>
            </a:endParaRPr>
          </a:p>
        </p:txBody>
      </p:sp>
      <p:sp>
        <p:nvSpPr>
          <p:cNvPr id="16" name="Freeform 11">
            <a:extLst>
              <a:ext uri="{FF2B5EF4-FFF2-40B4-BE49-F238E27FC236}">
                <a16:creationId xmlns="" xmlns:a16="http://schemas.microsoft.com/office/drawing/2014/main" id="{6BE8A09B-20DE-4BD7-A559-A3761D620D5F}"/>
              </a:ext>
            </a:extLst>
          </p:cNvPr>
          <p:cNvSpPr/>
          <p:nvPr userDrawn="1"/>
        </p:nvSpPr>
        <p:spPr>
          <a:xfrm rot="5400000">
            <a:off x="-1150216" y="-59010"/>
            <a:ext cx="2220510" cy="2137321"/>
          </a:xfrm>
          <a:custGeom>
            <a:avLst/>
            <a:gdLst/>
            <a:ahLst/>
            <a:cxnLst/>
            <a:rect l="l" t="t" r="r" b="b"/>
            <a:pathLst>
              <a:path w="2220510" h="2137321">
                <a:moveTo>
                  <a:pt x="0" y="0"/>
                </a:moveTo>
                <a:lnTo>
                  <a:pt x="2220511" y="0"/>
                </a:lnTo>
                <a:lnTo>
                  <a:pt x="2220511" y="2137320"/>
                </a:lnTo>
                <a:lnTo>
                  <a:pt x="0" y="2137320"/>
                </a:lnTo>
                <a:lnTo>
                  <a:pt x="0" y="0"/>
                </a:lnTo>
                <a:close/>
              </a:path>
            </a:pathLst>
          </a:custGeom>
          <a:blipFill>
            <a:blip r:embed="rId11"/>
            <a:stretch>
              <a:fillRect/>
            </a:stretch>
          </a:blipFill>
        </p:spPr>
        <p:txBody>
          <a:bodyPr/>
          <a:lstStyle/>
          <a:p>
            <a:endParaRPr lang="it-IT">
              <a:solidFill>
                <a:prstClr val="black"/>
              </a:solidFill>
            </a:endParaRPr>
          </a:p>
        </p:txBody>
      </p:sp>
      <p:sp>
        <p:nvSpPr>
          <p:cNvPr id="18" name="TextBox 15">
            <a:extLst>
              <a:ext uri="{FF2B5EF4-FFF2-40B4-BE49-F238E27FC236}">
                <a16:creationId xmlns="" xmlns:a16="http://schemas.microsoft.com/office/drawing/2014/main" id="{747FC4AA-6A6A-741A-29FA-E03459E6FF2C}"/>
              </a:ext>
            </a:extLst>
          </p:cNvPr>
          <p:cNvSpPr txBox="1"/>
          <p:nvPr userDrawn="1"/>
        </p:nvSpPr>
        <p:spPr>
          <a:xfrm>
            <a:off x="9659691" y="8148570"/>
            <a:ext cx="1135551" cy="1161551"/>
          </a:xfrm>
          <a:prstGeom prst="rect">
            <a:avLst/>
          </a:prstGeom>
        </p:spPr>
        <p:txBody>
          <a:bodyPr lIns="0" tIns="0" rIns="0" bIns="0" rtlCol="0" anchor="t">
            <a:spAutoFit/>
          </a:bodyPr>
          <a:lstStyle/>
          <a:p>
            <a:pPr algn="ctr">
              <a:lnSpc>
                <a:spcPts val="9477"/>
              </a:lnSpc>
            </a:pPr>
            <a:r>
              <a:rPr lang="en-US" sz="6769" spc="-663">
                <a:solidFill>
                  <a:srgbClr val="FFFFFF"/>
                </a:solidFill>
                <a:latin typeface="Inter Bold"/>
              </a:rPr>
              <a:t>01</a:t>
            </a:r>
          </a:p>
        </p:txBody>
      </p:sp>
      <p:grpSp>
        <p:nvGrpSpPr>
          <p:cNvPr id="19" name="Group 2">
            <a:extLst>
              <a:ext uri="{FF2B5EF4-FFF2-40B4-BE49-F238E27FC236}">
                <a16:creationId xmlns="" xmlns:a16="http://schemas.microsoft.com/office/drawing/2014/main" id="{7F76D784-E82C-5F6D-AF9A-BFBDF3C8439E}"/>
              </a:ext>
            </a:extLst>
          </p:cNvPr>
          <p:cNvGrpSpPr/>
          <p:nvPr userDrawn="1"/>
        </p:nvGrpSpPr>
        <p:grpSpPr>
          <a:xfrm>
            <a:off x="10177792" y="0"/>
            <a:ext cx="2137322" cy="1825625"/>
            <a:chOff x="0" y="0"/>
            <a:chExt cx="819476" cy="755835"/>
          </a:xfrm>
        </p:grpSpPr>
        <p:sp>
          <p:nvSpPr>
            <p:cNvPr id="20" name="Freeform 3">
              <a:extLst>
                <a:ext uri="{FF2B5EF4-FFF2-40B4-BE49-F238E27FC236}">
                  <a16:creationId xmlns="" xmlns:a16="http://schemas.microsoft.com/office/drawing/2014/main" id="{4E1E0447-444E-0277-A084-1BD660A83A1F}"/>
                </a:ext>
              </a:extLst>
            </p:cNvPr>
            <p:cNvSpPr/>
            <p:nvPr/>
          </p:nvSpPr>
          <p:spPr>
            <a:xfrm>
              <a:off x="0" y="0"/>
              <a:ext cx="819476" cy="755835"/>
            </a:xfrm>
            <a:custGeom>
              <a:avLst/>
              <a:gdLst/>
              <a:ahLst/>
              <a:cxnLst/>
              <a:rect l="l" t="t" r="r" b="b"/>
              <a:pathLst>
                <a:path w="819476" h="755835">
                  <a:moveTo>
                    <a:pt x="0" y="0"/>
                  </a:moveTo>
                  <a:lnTo>
                    <a:pt x="819476" y="0"/>
                  </a:lnTo>
                  <a:lnTo>
                    <a:pt x="819476" y="755835"/>
                  </a:lnTo>
                  <a:lnTo>
                    <a:pt x="0" y="755835"/>
                  </a:lnTo>
                  <a:close/>
                </a:path>
              </a:pathLst>
            </a:custGeom>
            <a:solidFill>
              <a:srgbClr val="D7D9D5"/>
            </a:solidFill>
            <a:ln cap="sq">
              <a:noFill/>
              <a:prstDash val="solid"/>
              <a:miter/>
            </a:ln>
          </p:spPr>
          <p:txBody>
            <a:bodyPr/>
            <a:lstStyle/>
            <a:p>
              <a:endParaRPr lang="it-IT">
                <a:solidFill>
                  <a:prstClr val="black"/>
                </a:solidFill>
              </a:endParaRPr>
            </a:p>
          </p:txBody>
        </p:sp>
        <p:sp>
          <p:nvSpPr>
            <p:cNvPr id="21" name="TextBox 4">
              <a:extLst>
                <a:ext uri="{FF2B5EF4-FFF2-40B4-BE49-F238E27FC236}">
                  <a16:creationId xmlns="" xmlns:a16="http://schemas.microsoft.com/office/drawing/2014/main" id="{D653B9C7-838B-B24A-8D67-29C6ECFD3397}"/>
                </a:ext>
              </a:extLst>
            </p:cNvPr>
            <p:cNvSpPr txBox="1"/>
            <p:nvPr/>
          </p:nvSpPr>
          <p:spPr>
            <a:xfrm>
              <a:off x="0" y="-38100"/>
              <a:ext cx="819476" cy="793935"/>
            </a:xfrm>
            <a:prstGeom prst="rect">
              <a:avLst/>
            </a:prstGeom>
          </p:spPr>
          <p:txBody>
            <a:bodyPr lIns="50800" tIns="50800" rIns="50800" bIns="50800" rtlCol="0" anchor="ctr"/>
            <a:lstStyle/>
            <a:p>
              <a:pPr algn="ctr">
                <a:lnSpc>
                  <a:spcPts val="2659"/>
                </a:lnSpc>
                <a:spcBef>
                  <a:spcPct val="0"/>
                </a:spcBef>
              </a:pPr>
              <a:endParaRPr>
                <a:solidFill>
                  <a:prstClr val="black"/>
                </a:solidFill>
              </a:endParaRPr>
            </a:p>
          </p:txBody>
        </p:sp>
      </p:grpSp>
      <p:sp>
        <p:nvSpPr>
          <p:cNvPr id="22" name="Freeform 10">
            <a:extLst>
              <a:ext uri="{FF2B5EF4-FFF2-40B4-BE49-F238E27FC236}">
                <a16:creationId xmlns="" xmlns:a16="http://schemas.microsoft.com/office/drawing/2014/main" id="{9AEDEEE8-F483-9EDA-2678-158B82AF41D3}"/>
              </a:ext>
            </a:extLst>
          </p:cNvPr>
          <p:cNvSpPr/>
          <p:nvPr userDrawn="1"/>
        </p:nvSpPr>
        <p:spPr>
          <a:xfrm>
            <a:off x="10406462" y="116554"/>
            <a:ext cx="1894676" cy="1413130"/>
          </a:xfrm>
          <a:custGeom>
            <a:avLst/>
            <a:gdLst/>
            <a:ahLst/>
            <a:cxnLst/>
            <a:rect l="l" t="t" r="r" b="b"/>
            <a:pathLst>
              <a:path w="4754448" h="3985577">
                <a:moveTo>
                  <a:pt x="0" y="0"/>
                </a:moveTo>
                <a:lnTo>
                  <a:pt x="4754447" y="0"/>
                </a:lnTo>
                <a:lnTo>
                  <a:pt x="4754447" y="3985576"/>
                </a:lnTo>
                <a:lnTo>
                  <a:pt x="0" y="3985576"/>
                </a:lnTo>
                <a:lnTo>
                  <a:pt x="0" y="0"/>
                </a:lnTo>
                <a:close/>
              </a:path>
            </a:pathLst>
          </a:custGeom>
          <a:blipFill>
            <a:blip r:embed="rId12"/>
            <a:stretch>
              <a:fillRect/>
            </a:stretch>
          </a:blipFill>
        </p:spPr>
        <p:txBody>
          <a:bodyPr/>
          <a:lstStyle/>
          <a:p>
            <a:endParaRPr lang="it-IT">
              <a:solidFill>
                <a:prstClr val="black"/>
              </a:solidFill>
            </a:endParaRPr>
          </a:p>
        </p:txBody>
      </p:sp>
    </p:spTree>
    <p:extLst>
      <p:ext uri="{BB962C8B-B14F-4D97-AF65-F5344CB8AC3E}">
        <p14:creationId xmlns:p14="http://schemas.microsoft.com/office/powerpoint/2010/main" val="1949127656"/>
      </p:ext>
    </p:extLst>
  </p:cSld>
  <p:clrMap bg1="lt1" tx1="dk1" bg2="lt2" tx2="dk2" accent1="accent1" accent2="accent2" accent3="accent3" accent4="accent4" accent5="accent5" accent6="accent6" hlink="hlink" folHlink="folHlink"/>
  <p:sldLayoutIdLst>
    <p:sldLayoutId id="2147483659" r:id="rId1"/>
    <p:sldLayoutId id="2147483660" r:id="rId2"/>
    <p:sldLayoutId id="2147483661" r:id="rId3"/>
    <p:sldLayoutId id="2147483662" r:id="rId4"/>
    <p:sldLayoutId id="2147483663" r:id="rId5"/>
    <p:sldLayoutId id="2147483664" r:id="rId6"/>
    <p:sldLayoutId id="2147483665" r:id="rId7"/>
    <p:sldLayoutId id="2147483666" r:id="rId8"/>
    <p:sldLayoutId id="2147483667" r:id="rId9"/>
  </p:sldLayoutIdLs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500"/>
                                  </p:stCondLst>
                                  <p:childTnLst>
                                    <p:set>
                                      <p:cBhvr>
                                        <p:cTn id="6" dur="1" fill="hold">
                                          <p:stCondLst>
                                            <p:cond delay="0"/>
                                          </p:stCondLst>
                                        </p:cTn>
                                        <p:tgtEl>
                                          <p:spTgt spid="16"/>
                                        </p:tgtEl>
                                        <p:attrNameLst>
                                          <p:attrName>style.visibility</p:attrName>
                                        </p:attrNameLst>
                                      </p:cBhvr>
                                      <p:to>
                                        <p:strVal val="visible"/>
                                      </p:to>
                                    </p:set>
                                    <p:animEffect transition="in" filter="wipe(down)">
                                      <p:cBhvr>
                                        <p:cTn id="7" dur="500"/>
                                        <p:tgtEl>
                                          <p:spTgt spid="16"/>
                                        </p:tgtEl>
                                      </p:cBhvr>
                                    </p:animEffect>
                                  </p:childTnLst>
                                </p:cTn>
                              </p:par>
                              <p:par>
                                <p:cTn id="8" presetID="8" presetClass="emph" presetSubtype="0" repeatCount="indefinite" fill="hold" nodeType="withEffect">
                                  <p:stCondLst>
                                    <p:cond delay="500"/>
                                  </p:stCondLst>
                                  <p:childTnLst>
                                    <p:animRot by="21600000">
                                      <p:cBhvr>
                                        <p:cTn id="9" dur="5000" fill="hold"/>
                                        <p:tgtEl>
                                          <p:spTgt spid="16"/>
                                        </p:tgtEl>
                                        <p:attrNameLst>
                                          <p:attrName>r</p:attrName>
                                        </p:attrNameLst>
                                      </p:cBhvr>
                                    </p:animRot>
                                  </p:childTnLst>
                                </p:cTn>
                              </p:par>
                              <p:par>
                                <p:cTn id="10" presetID="1" presetClass="entr" presetSubtype="0" fill="hold" nodeType="withEffect">
                                  <p:stCondLst>
                                    <p:cond delay="750"/>
                                  </p:stCondLst>
                                  <p:childTnLst>
                                    <p:set>
                                      <p:cBhvr>
                                        <p:cTn id="11" dur="1" fill="hold">
                                          <p:stCondLst>
                                            <p:cond delay="0"/>
                                          </p:stCondLst>
                                        </p:cTn>
                                        <p:tgtEl>
                                          <p:spTgt spid="19"/>
                                        </p:tgtEl>
                                        <p:attrNameLst>
                                          <p:attrName>style.visibility</p:attrName>
                                        </p:attrNameLst>
                                      </p:cBhvr>
                                      <p:to>
                                        <p:strVal val="visible"/>
                                      </p:to>
                                    </p:set>
                                  </p:childTnLst>
                                </p:cTn>
                              </p:par>
                              <p:par>
                                <p:cTn id="12" presetID="42" presetClass="entr" presetSubtype="0" fill="hold" nodeType="withEffect">
                                  <p:stCondLst>
                                    <p:cond delay="750"/>
                                  </p:stCondLst>
                                  <p:childTnLst>
                                    <p:set>
                                      <p:cBhvr>
                                        <p:cTn id="13" dur="1" fill="hold">
                                          <p:stCondLst>
                                            <p:cond delay="0"/>
                                          </p:stCondLst>
                                        </p:cTn>
                                        <p:tgtEl>
                                          <p:spTgt spid="22"/>
                                        </p:tgtEl>
                                        <p:attrNameLst>
                                          <p:attrName>style.visibility</p:attrName>
                                        </p:attrNameLst>
                                      </p:cBhvr>
                                      <p:to>
                                        <p:strVal val="visible"/>
                                      </p:to>
                                    </p:set>
                                    <p:animEffect transition="in" filter="fade">
                                      <p:cBhvr>
                                        <p:cTn id="14" dur="1000"/>
                                        <p:tgtEl>
                                          <p:spTgt spid="22"/>
                                        </p:tgtEl>
                                      </p:cBhvr>
                                    </p:animEffect>
                                    <p:anim calcmode="lin" valueType="num">
                                      <p:cBhvr>
                                        <p:cTn id="15" dur="1000" fill="hold"/>
                                        <p:tgtEl>
                                          <p:spTgt spid="22"/>
                                        </p:tgtEl>
                                        <p:attrNameLst>
                                          <p:attrName>ppt_x</p:attrName>
                                        </p:attrNameLst>
                                      </p:cBhvr>
                                      <p:tavLst>
                                        <p:tav tm="0">
                                          <p:val>
                                            <p:strVal val="#ppt_x"/>
                                          </p:val>
                                        </p:tav>
                                        <p:tav tm="100000">
                                          <p:val>
                                            <p:strVal val="#ppt_x"/>
                                          </p:val>
                                        </p:tav>
                                      </p:tavLst>
                                    </p:anim>
                                    <p:anim calcmode="lin" valueType="num">
                                      <p:cBhvr>
                                        <p:cTn id="16" dur="1000" fill="hold"/>
                                        <p:tgtEl>
                                          <p:spTgt spid="22"/>
                                        </p:tgtEl>
                                        <p:attrNameLst>
                                          <p:attrName>ppt_y</p:attrName>
                                        </p:attrNameLst>
                                      </p:cBhvr>
                                      <p:tavLst>
                                        <p:tav tm="0">
                                          <p:val>
                                            <p:strVal val="#ppt_y+.1"/>
                                          </p:val>
                                        </p:tav>
                                        <p:tav tm="100000">
                                          <p:val>
                                            <p:strVal val="#ppt_y"/>
                                          </p:val>
                                        </p:tav>
                                      </p:tavLst>
                                    </p:anim>
                                  </p:childTnLst>
                                </p:cTn>
                              </p:par>
                              <p:par>
                                <p:cTn id="17" presetID="26" presetClass="emph" presetSubtype="0" repeatCount="indefinite" fill="hold" nodeType="withEffect">
                                  <p:stCondLst>
                                    <p:cond delay="750"/>
                                  </p:stCondLst>
                                  <p:childTnLst>
                                    <p:animEffect transition="out" filter="fade">
                                      <p:cBhvr>
                                        <p:cTn id="18" dur="3000" tmFilter="0, 0; .2, .5; .8, .5; 1, 0"/>
                                        <p:tgtEl>
                                          <p:spTgt spid="22"/>
                                        </p:tgtEl>
                                      </p:cBhvr>
                                    </p:animEffect>
                                    <p:animScale>
                                      <p:cBhvr>
                                        <p:cTn id="19" dur="1500" autoRev="1" fill="hold"/>
                                        <p:tgtEl>
                                          <p:spTgt spid="22"/>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7.png"/><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12" name="Pole tekstowe 5"/>
          <p:cNvSpPr txBox="1">
            <a:spLocks noChangeArrowheads="1"/>
          </p:cNvSpPr>
          <p:nvPr/>
        </p:nvSpPr>
        <p:spPr bwMode="auto">
          <a:xfrm>
            <a:off x="4787003" y="4916855"/>
            <a:ext cx="5426074" cy="544143"/>
          </a:xfrm>
          <a:prstGeom prst="rect">
            <a:avLst/>
          </a:prstGeom>
          <a:noFill/>
          <a:ln w="9525">
            <a:noFill/>
            <a:miter lim="800000"/>
            <a:headEnd/>
            <a:tailEnd/>
          </a:ln>
        </p:spPr>
        <p:txBody>
          <a:bodyPr rot="0" vert="horz" wrap="square" lIns="91440" tIns="45720" rIns="91440" bIns="45720" anchor="t" anchorCtr="0">
            <a:noAutofit/>
          </a:bodyPr>
          <a:lstStyle/>
          <a:p>
            <a:pPr algn="ctr">
              <a:lnSpc>
                <a:spcPts val="1100"/>
              </a:lnSpc>
              <a:spcAft>
                <a:spcPts val="400"/>
              </a:spcAft>
            </a:pPr>
            <a:r>
              <a:rPr lang="en-US" sz="700" dirty="0">
                <a:solidFill>
                  <a:srgbClr val="AEAAAA"/>
                </a:solidFill>
                <a:latin typeface="Century Gothic" panose="020B0502020202020204" pitchFamily="34" charset="0"/>
                <a:ea typeface="Calibri" panose="020F0502020204030204" pitchFamily="34" charset="0"/>
                <a:cs typeface="Times New Roman" panose="02020603050405020304" pitchFamily="18" charset="0"/>
              </a:rPr>
              <a:t>Co-funded by the European Union. Views and opinions expressed are however those of the author(s) only and do not necessarily reflect those of the European Union or </a:t>
            </a:r>
            <a:r>
              <a:rPr lang="en-US" sz="700" dirty="0" err="1">
                <a:solidFill>
                  <a:srgbClr val="AEAAAA"/>
                </a:solidFill>
                <a:latin typeface="Century Gothic" panose="020B0502020202020204" pitchFamily="34" charset="0"/>
                <a:ea typeface="Calibri" panose="020F0502020204030204" pitchFamily="34" charset="0"/>
                <a:cs typeface="Times New Roman" panose="02020603050405020304" pitchFamily="18" charset="0"/>
              </a:rPr>
              <a:t>Fundacja</a:t>
            </a:r>
            <a:r>
              <a:rPr lang="en-US" sz="700" dirty="0">
                <a:solidFill>
                  <a:srgbClr val="AEAAAA"/>
                </a:solidFill>
                <a:latin typeface="Century Gothic" panose="020B0502020202020204" pitchFamily="34" charset="0"/>
                <a:ea typeface="Calibri" panose="020F0502020204030204" pitchFamily="34" charset="0"/>
                <a:cs typeface="Times New Roman" panose="02020603050405020304" pitchFamily="18" charset="0"/>
              </a:rPr>
              <a:t> </a:t>
            </a:r>
            <a:r>
              <a:rPr lang="en-US" sz="700" dirty="0" err="1">
                <a:solidFill>
                  <a:srgbClr val="AEAAAA"/>
                </a:solidFill>
                <a:latin typeface="Century Gothic" panose="020B0502020202020204" pitchFamily="34" charset="0"/>
                <a:ea typeface="Calibri" panose="020F0502020204030204" pitchFamily="34" charset="0"/>
                <a:cs typeface="Times New Roman" panose="02020603050405020304" pitchFamily="18" charset="0"/>
              </a:rPr>
              <a:t>Rozwoju</a:t>
            </a:r>
            <a:r>
              <a:rPr lang="en-US" sz="700" dirty="0">
                <a:solidFill>
                  <a:srgbClr val="AEAAAA"/>
                </a:solidFill>
                <a:latin typeface="Century Gothic" panose="020B0502020202020204" pitchFamily="34" charset="0"/>
                <a:ea typeface="Calibri" panose="020F0502020204030204" pitchFamily="34" charset="0"/>
                <a:cs typeface="Times New Roman" panose="02020603050405020304" pitchFamily="18" charset="0"/>
              </a:rPr>
              <a:t> </a:t>
            </a:r>
            <a:r>
              <a:rPr lang="en-US" sz="700" dirty="0" err="1">
                <a:solidFill>
                  <a:srgbClr val="AEAAAA"/>
                </a:solidFill>
                <a:latin typeface="Century Gothic" panose="020B0502020202020204" pitchFamily="34" charset="0"/>
                <a:ea typeface="Calibri" panose="020F0502020204030204" pitchFamily="34" charset="0"/>
                <a:cs typeface="Times New Roman" panose="02020603050405020304" pitchFamily="18" charset="0"/>
              </a:rPr>
              <a:t>Systemu</a:t>
            </a:r>
            <a:r>
              <a:rPr lang="en-US" sz="700" dirty="0">
                <a:solidFill>
                  <a:srgbClr val="AEAAAA"/>
                </a:solidFill>
                <a:latin typeface="Century Gothic" panose="020B0502020202020204" pitchFamily="34" charset="0"/>
                <a:ea typeface="Calibri" panose="020F0502020204030204" pitchFamily="34" charset="0"/>
                <a:cs typeface="Times New Roman" panose="02020603050405020304" pitchFamily="18" charset="0"/>
              </a:rPr>
              <a:t> </a:t>
            </a:r>
            <a:r>
              <a:rPr lang="en-US" sz="700" dirty="0" err="1">
                <a:solidFill>
                  <a:srgbClr val="AEAAAA"/>
                </a:solidFill>
                <a:latin typeface="Century Gothic" panose="020B0502020202020204" pitchFamily="34" charset="0"/>
                <a:ea typeface="Calibri" panose="020F0502020204030204" pitchFamily="34" charset="0"/>
                <a:cs typeface="Times New Roman" panose="02020603050405020304" pitchFamily="18" charset="0"/>
              </a:rPr>
              <a:t>Edukacji</a:t>
            </a:r>
            <a:r>
              <a:rPr lang="en-US" sz="700" dirty="0">
                <a:solidFill>
                  <a:srgbClr val="AEAAAA"/>
                </a:solidFill>
                <a:latin typeface="Century Gothic" panose="020B0502020202020204" pitchFamily="34" charset="0"/>
                <a:ea typeface="Calibri" panose="020F0502020204030204" pitchFamily="34" charset="0"/>
                <a:cs typeface="Times New Roman" panose="02020603050405020304" pitchFamily="18" charset="0"/>
              </a:rPr>
              <a:t>. Neither the European Union nor the granting authority can be held responsible for them.</a:t>
            </a:r>
            <a:endParaRPr lang="pl-PL" sz="1100" dirty="0">
              <a:solidFill>
                <a:srgbClr val="AEAAAA"/>
              </a:solidFill>
              <a:latin typeface="Century Gothic" panose="020B0502020202020204" pitchFamily="34" charset="0"/>
              <a:ea typeface="Calibri" panose="020F0502020204030204" pitchFamily="34" charset="0"/>
              <a:cs typeface="Times New Roman" panose="02020603050405020304" pitchFamily="18" charset="0"/>
            </a:endParaRPr>
          </a:p>
        </p:txBody>
      </p:sp>
      <p:sp>
        <p:nvSpPr>
          <p:cNvPr id="7" name="Pole tekstowe 2"/>
          <p:cNvSpPr txBox="1">
            <a:spLocks noChangeArrowheads="1"/>
          </p:cNvSpPr>
          <p:nvPr/>
        </p:nvSpPr>
        <p:spPr bwMode="auto">
          <a:xfrm>
            <a:off x="3579081" y="2304462"/>
            <a:ext cx="7649944" cy="1723390"/>
          </a:xfrm>
          <a:prstGeom prst="rect">
            <a:avLst/>
          </a:prstGeom>
          <a:noFill/>
          <a:ln w="9525">
            <a:noFill/>
            <a:miter lim="800000"/>
            <a:headEnd/>
            <a:tailEnd/>
          </a:ln>
        </p:spPr>
        <p:txBody>
          <a:bodyPr rot="0" vert="horz" wrap="square" lIns="91440" tIns="45720" rIns="91440" bIns="45720" anchor="t" anchorCtr="0">
            <a:noAutofit/>
          </a:bodyPr>
          <a:lstStyle/>
          <a:p>
            <a:pPr algn="ctr">
              <a:lnSpc>
                <a:spcPts val="5500"/>
              </a:lnSpc>
              <a:spcAft>
                <a:spcPts val="600"/>
              </a:spcAft>
            </a:pPr>
            <a:r>
              <a:rPr lang="pl-PL" sz="5000" b="1" dirty="0" smtClean="0">
                <a:solidFill>
                  <a:srgbClr val="33BAE4"/>
                </a:solidFill>
                <a:latin typeface="Century Gothic" panose="020B0502020202020204" pitchFamily="34" charset="0"/>
                <a:ea typeface="Calibri" panose="020F0502020204030204" pitchFamily="34" charset="0"/>
                <a:cs typeface="Poppins" panose="00000500000000000000" pitchFamily="2" charset="-18"/>
              </a:rPr>
              <a:t>MODULE </a:t>
            </a:r>
            <a:r>
              <a:rPr lang="pl-PL" sz="5000" b="1" dirty="0">
                <a:solidFill>
                  <a:srgbClr val="33BAE4"/>
                </a:solidFill>
                <a:latin typeface="Century Gothic" panose="020B0502020202020204" pitchFamily="34" charset="0"/>
                <a:ea typeface="Calibri" panose="020F0502020204030204" pitchFamily="34" charset="0"/>
                <a:cs typeface="Poppins" panose="00000500000000000000" pitchFamily="2" charset="-18"/>
              </a:rPr>
              <a:t>2</a:t>
            </a:r>
            <a:r>
              <a:rPr lang="pl-PL" sz="5000" b="1" dirty="0" smtClean="0">
                <a:solidFill>
                  <a:srgbClr val="33BAE4"/>
                </a:solidFill>
                <a:latin typeface="Century Gothic" panose="020B0502020202020204" pitchFamily="34" charset="0"/>
                <a:ea typeface="Calibri" panose="020F0502020204030204" pitchFamily="34" charset="0"/>
                <a:cs typeface="Poppins" panose="00000500000000000000" pitchFamily="2" charset="-18"/>
              </a:rPr>
              <a:t>:</a:t>
            </a:r>
            <a:r>
              <a:rPr lang="pl-PL" sz="5000" b="1" dirty="0">
                <a:solidFill>
                  <a:srgbClr val="33BAE4"/>
                </a:solidFill>
                <a:latin typeface="Century Gothic" panose="020B0502020202020204" pitchFamily="34" charset="0"/>
                <a:ea typeface="Calibri" panose="020F0502020204030204" pitchFamily="34" charset="0"/>
                <a:cs typeface="Poppins" panose="00000500000000000000" pitchFamily="2" charset="-18"/>
              </a:rPr>
              <a:t/>
            </a:r>
            <a:br>
              <a:rPr lang="pl-PL" sz="5000" b="1" dirty="0">
                <a:solidFill>
                  <a:srgbClr val="33BAE4"/>
                </a:solidFill>
                <a:latin typeface="Century Gothic" panose="020B0502020202020204" pitchFamily="34" charset="0"/>
                <a:ea typeface="Calibri" panose="020F0502020204030204" pitchFamily="34" charset="0"/>
                <a:cs typeface="Poppins" panose="00000500000000000000" pitchFamily="2" charset="-18"/>
              </a:rPr>
            </a:br>
            <a:r>
              <a:rPr lang="pl-PL" sz="5000" b="1" dirty="0">
                <a:solidFill>
                  <a:srgbClr val="33BAE4"/>
                </a:solidFill>
                <a:latin typeface="Century Gothic" panose="020B0502020202020204" pitchFamily="34" charset="0"/>
                <a:ea typeface="Calibri" panose="020F0502020204030204" pitchFamily="34" charset="0"/>
                <a:cs typeface="Poppins" panose="00000500000000000000" pitchFamily="2" charset="-18"/>
              </a:rPr>
              <a:t>MATHS ANXIETY</a:t>
            </a:r>
            <a:endParaRPr lang="pl-PL" sz="1100" dirty="0">
              <a:solidFill>
                <a:srgbClr val="33BAE4"/>
              </a:solidFill>
              <a:latin typeface="Century Gothic" panose="020B0502020202020204" pitchFamily="34" charset="0"/>
              <a:ea typeface="Calibri" panose="020F0502020204030204" pitchFamily="34" charset="0"/>
              <a:cs typeface="Times New Roman" panose="02020603050405020304" pitchFamily="18" charset="0"/>
            </a:endParaRPr>
          </a:p>
          <a:p>
            <a:pPr algn="ctr">
              <a:lnSpc>
                <a:spcPts val="2800"/>
              </a:lnSpc>
            </a:pPr>
            <a:r>
              <a:rPr lang="en-US" sz="2800" dirty="0" smtClean="0">
                <a:solidFill>
                  <a:srgbClr val="33BAE4"/>
                </a:solidFill>
                <a:latin typeface="Century Gothic" panose="020B0502020202020204" pitchFamily="34" charset="0"/>
                <a:ea typeface="Calibri" panose="020F0502020204030204" pitchFamily="34" charset="0"/>
                <a:cs typeface="Calibri" panose="020F0502020204030204" pitchFamily="34" charset="0"/>
              </a:rPr>
              <a:t>Lesson </a:t>
            </a:r>
            <a:r>
              <a:rPr lang="pl-PL" sz="2800" dirty="0" smtClean="0">
                <a:solidFill>
                  <a:srgbClr val="33BAE4"/>
                </a:solidFill>
                <a:latin typeface="Century Gothic" panose="020B0502020202020204" pitchFamily="34" charset="0"/>
                <a:ea typeface="Calibri" panose="020F0502020204030204" pitchFamily="34" charset="0"/>
                <a:cs typeface="Calibri" panose="020F0502020204030204" pitchFamily="34" charset="0"/>
              </a:rPr>
              <a:t>2.4: </a:t>
            </a:r>
            <a:r>
              <a:rPr lang="en-US" sz="2800" dirty="0">
                <a:solidFill>
                  <a:srgbClr val="33BAE4"/>
                </a:solidFill>
                <a:latin typeface="Century Gothic" panose="020B0502020202020204" pitchFamily="34" charset="0"/>
                <a:ea typeface="Calibri" panose="020F0502020204030204" pitchFamily="34" charset="0"/>
                <a:cs typeface="Calibri" panose="020F0502020204030204" pitchFamily="34" charset="0"/>
              </a:rPr>
              <a:t>Math anxiety, </a:t>
            </a:r>
            <a:endParaRPr lang="pl-PL" sz="2800" dirty="0" smtClean="0">
              <a:solidFill>
                <a:srgbClr val="33BAE4"/>
              </a:solidFill>
              <a:latin typeface="Century Gothic" panose="020B0502020202020204" pitchFamily="34" charset="0"/>
              <a:ea typeface="Calibri" panose="020F0502020204030204" pitchFamily="34" charset="0"/>
              <a:cs typeface="Calibri" panose="020F0502020204030204" pitchFamily="34" charset="0"/>
            </a:endParaRPr>
          </a:p>
          <a:p>
            <a:pPr algn="ctr">
              <a:lnSpc>
                <a:spcPts val="2800"/>
              </a:lnSpc>
            </a:pPr>
            <a:r>
              <a:rPr lang="en-US" sz="2800" dirty="0" smtClean="0">
                <a:solidFill>
                  <a:srgbClr val="33BAE4"/>
                </a:solidFill>
                <a:latin typeface="Century Gothic" panose="020B0502020202020204" pitchFamily="34" charset="0"/>
                <a:ea typeface="Calibri" panose="020F0502020204030204" pitchFamily="34" charset="0"/>
                <a:cs typeface="Calibri" panose="020F0502020204030204" pitchFamily="34" charset="0"/>
              </a:rPr>
              <a:t>a </a:t>
            </a:r>
            <a:r>
              <a:rPr lang="en-US" sz="2800" dirty="0">
                <a:solidFill>
                  <a:srgbClr val="33BAE4"/>
                </a:solidFill>
                <a:latin typeface="Century Gothic" panose="020B0502020202020204" pitchFamily="34" charset="0"/>
                <a:ea typeface="Calibri" panose="020F0502020204030204" pitchFamily="34" charset="0"/>
                <a:cs typeface="Calibri" panose="020F0502020204030204" pitchFamily="34" charset="0"/>
              </a:rPr>
              <a:t>hierarchical construct</a:t>
            </a:r>
          </a:p>
          <a:p>
            <a:pPr algn="ctr">
              <a:lnSpc>
                <a:spcPts val="2800"/>
              </a:lnSpc>
            </a:pPr>
            <a:endParaRPr lang="en-US" sz="2800" dirty="0">
              <a:solidFill>
                <a:srgbClr val="33BAE4"/>
              </a:solidFill>
              <a:latin typeface="Century Gothic" panose="020B0502020202020204" pitchFamily="34" charset="0"/>
              <a:ea typeface="Calibri" panose="020F0502020204030204" pitchFamily="34" charset="0"/>
              <a:cs typeface="Calibri" panose="020F0502020204030204" pitchFamily="34" charset="0"/>
            </a:endParaRPr>
          </a:p>
        </p:txBody>
      </p:sp>
      <p:sp>
        <p:nvSpPr>
          <p:cNvPr id="8" name="Pole tekstowe 3"/>
          <p:cNvSpPr txBox="1">
            <a:spLocks noChangeArrowheads="1"/>
          </p:cNvSpPr>
          <p:nvPr/>
        </p:nvSpPr>
        <p:spPr bwMode="auto">
          <a:xfrm>
            <a:off x="3953935" y="958324"/>
            <a:ext cx="7092210" cy="675743"/>
          </a:xfrm>
          <a:prstGeom prst="rect">
            <a:avLst/>
          </a:prstGeom>
          <a:noFill/>
          <a:ln w="9525">
            <a:noFill/>
            <a:miter lim="800000"/>
            <a:headEnd/>
            <a:tailEnd/>
          </a:ln>
        </p:spPr>
        <p:txBody>
          <a:bodyPr rot="0" vert="horz" wrap="square" lIns="91440" tIns="45720" rIns="91440" bIns="45720" anchor="t" anchorCtr="0">
            <a:noAutofit/>
          </a:bodyPr>
          <a:lstStyle/>
          <a:p>
            <a:pPr algn="ctr"/>
            <a:r>
              <a:rPr lang="pl-PL" b="1" dirty="0" err="1">
                <a:solidFill>
                  <a:srgbClr val="2F5496"/>
                </a:solidFill>
                <a:latin typeface="Century Gothic" panose="020B0502020202020204" pitchFamily="34" charset="0"/>
              </a:rPr>
              <a:t>RbtsInMath</a:t>
            </a:r>
            <a:r>
              <a:rPr lang="pl-PL" b="1" dirty="0">
                <a:solidFill>
                  <a:srgbClr val="2F5496"/>
                </a:solidFill>
                <a:latin typeface="Century Gothic" panose="020B0502020202020204" pitchFamily="34" charset="0"/>
              </a:rPr>
              <a:t>: Developing </a:t>
            </a:r>
            <a:r>
              <a:rPr lang="pl-PL" b="1" dirty="0" err="1">
                <a:solidFill>
                  <a:srgbClr val="2F5496"/>
                </a:solidFill>
                <a:latin typeface="Century Gothic" panose="020B0502020202020204" pitchFamily="34" charset="0"/>
              </a:rPr>
              <a:t>Mathematics</a:t>
            </a:r>
            <a:r>
              <a:rPr lang="pl-PL" b="1" dirty="0">
                <a:solidFill>
                  <a:srgbClr val="2F5496"/>
                </a:solidFill>
                <a:latin typeface="Century Gothic" panose="020B0502020202020204" pitchFamily="34" charset="0"/>
              </a:rPr>
              <a:t> </a:t>
            </a:r>
            <a:r>
              <a:rPr lang="pl-PL" b="1" dirty="0" err="1">
                <a:solidFill>
                  <a:srgbClr val="2F5496"/>
                </a:solidFill>
                <a:latin typeface="Century Gothic" panose="020B0502020202020204" pitchFamily="34" charset="0"/>
              </a:rPr>
              <a:t>Achievement</a:t>
            </a:r>
            <a:r>
              <a:rPr lang="pl-PL" b="1" dirty="0">
                <a:solidFill>
                  <a:srgbClr val="2F5496"/>
                </a:solidFill>
                <a:latin typeface="Century Gothic" panose="020B0502020202020204" pitchFamily="34" charset="0"/>
              </a:rPr>
              <a:t> </a:t>
            </a:r>
            <a:br>
              <a:rPr lang="pl-PL" b="1" dirty="0">
                <a:solidFill>
                  <a:srgbClr val="2F5496"/>
                </a:solidFill>
                <a:latin typeface="Century Gothic" panose="020B0502020202020204" pitchFamily="34" charset="0"/>
              </a:rPr>
            </a:br>
            <a:r>
              <a:rPr lang="pl-PL" b="1" dirty="0" err="1">
                <a:solidFill>
                  <a:srgbClr val="2F5496"/>
                </a:solidFill>
                <a:latin typeface="Century Gothic" panose="020B0502020202020204" pitchFamily="34" charset="0"/>
              </a:rPr>
              <a:t>through</a:t>
            </a:r>
            <a:r>
              <a:rPr lang="pl-PL" b="1" dirty="0">
                <a:solidFill>
                  <a:srgbClr val="2F5496"/>
                </a:solidFill>
                <a:latin typeface="Century Gothic" panose="020B0502020202020204" pitchFamily="34" charset="0"/>
              </a:rPr>
              <a:t> Using </a:t>
            </a:r>
            <a:r>
              <a:rPr lang="pl-PL" b="1" dirty="0" err="1">
                <a:solidFill>
                  <a:srgbClr val="2F5496"/>
                </a:solidFill>
                <a:latin typeface="Century Gothic" panose="020B0502020202020204" pitchFamily="34" charset="0"/>
              </a:rPr>
              <a:t>Robotics</a:t>
            </a:r>
            <a:r>
              <a:rPr lang="pl-PL" b="1" dirty="0">
                <a:solidFill>
                  <a:srgbClr val="2F5496"/>
                </a:solidFill>
                <a:latin typeface="Century Gothic" panose="020B0502020202020204" pitchFamily="34" charset="0"/>
              </a:rPr>
              <a:t> Applications in </a:t>
            </a:r>
            <a:r>
              <a:rPr lang="pl-PL" b="1" dirty="0" err="1">
                <a:solidFill>
                  <a:srgbClr val="2F5496"/>
                </a:solidFill>
                <a:latin typeface="Century Gothic" panose="020B0502020202020204" pitchFamily="34" charset="0"/>
              </a:rPr>
              <a:t>Flipped</a:t>
            </a:r>
            <a:r>
              <a:rPr lang="pl-PL" b="1" dirty="0">
                <a:solidFill>
                  <a:srgbClr val="2F5496"/>
                </a:solidFill>
                <a:latin typeface="Century Gothic" panose="020B0502020202020204" pitchFamily="34" charset="0"/>
              </a:rPr>
              <a:t> Learning</a:t>
            </a:r>
            <a:endParaRPr lang="pl-PL" dirty="0">
              <a:solidFill>
                <a:srgbClr val="2F5496"/>
              </a:solidFill>
              <a:latin typeface="Century Gothic" panose="020B0502020202020204" pitchFamily="34" charset="0"/>
            </a:endParaRPr>
          </a:p>
        </p:txBody>
      </p:sp>
      <p:sp>
        <p:nvSpPr>
          <p:cNvPr id="13" name="Pole tekstowe 4"/>
          <p:cNvSpPr txBox="1">
            <a:spLocks noChangeArrowheads="1"/>
          </p:cNvSpPr>
          <p:nvPr/>
        </p:nvSpPr>
        <p:spPr bwMode="auto">
          <a:xfrm>
            <a:off x="5366440" y="1619488"/>
            <a:ext cx="4267200" cy="353060"/>
          </a:xfrm>
          <a:prstGeom prst="rect">
            <a:avLst/>
          </a:prstGeom>
          <a:noFill/>
          <a:ln w="9525">
            <a:noFill/>
            <a:miter lim="800000"/>
            <a:headEnd/>
            <a:tailEnd/>
          </a:ln>
        </p:spPr>
        <p:txBody>
          <a:bodyPr rot="0" vert="horz" wrap="square" lIns="91440" tIns="45720" rIns="91440" bIns="45720" anchor="t" anchorCtr="0">
            <a:noAutofit/>
          </a:bodyPr>
          <a:lstStyle/>
          <a:p>
            <a:pPr algn="ctr">
              <a:lnSpc>
                <a:spcPts val="1800"/>
              </a:lnSpc>
            </a:pPr>
            <a:r>
              <a:rPr lang="pl-PL" sz="1000" dirty="0">
                <a:solidFill>
                  <a:srgbClr val="AEAAAA"/>
                </a:solidFill>
                <a:latin typeface="Century Gothic" panose="020B0502020202020204" pitchFamily="34" charset="0"/>
                <a:ea typeface="Calibri" panose="020F0502020204030204" pitchFamily="34" charset="0"/>
                <a:cs typeface="Calibri" panose="020F0502020204030204" pitchFamily="34" charset="0"/>
              </a:rPr>
              <a:t>2022-1-PL01-KA220-HED-000089820</a:t>
            </a:r>
            <a:endParaRPr lang="pl-PL" sz="1100" dirty="0">
              <a:solidFill>
                <a:srgbClr val="AEAAAA"/>
              </a:solidFill>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0983469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rgbClr val="F2AA84"/>
            </a:gs>
            <a:gs pos="74000">
              <a:srgbClr val="FFE265"/>
            </a:gs>
            <a:gs pos="83000">
              <a:srgbClr val="FFE265"/>
            </a:gs>
            <a:gs pos="100000">
              <a:srgbClr val="F2AA84"/>
            </a:gs>
          </a:gsLst>
          <a:lin ang="5400000" scaled="1"/>
        </a:gradFill>
        <a:effectLst/>
      </p:bgPr>
    </p:bg>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B2E38A71-3462-0A20-D508-0DA4A1923873}"/>
              </a:ext>
            </a:extLst>
          </p:cNvPr>
          <p:cNvSpPr>
            <a:spLocks noGrp="1"/>
          </p:cNvSpPr>
          <p:nvPr>
            <p:ph type="title"/>
          </p:nvPr>
        </p:nvSpPr>
        <p:spPr>
          <a:xfrm>
            <a:off x="1515599" y="2207304"/>
            <a:ext cx="9160802" cy="2443393"/>
          </a:xfrm>
        </p:spPr>
        <p:txBody>
          <a:bodyPr>
            <a:normAutofit/>
          </a:bodyPr>
          <a:lstStyle/>
          <a:p>
            <a:pPr algn="ctr"/>
            <a:r>
              <a:rPr lang="pl-PL" sz="6600" dirty="0" err="1"/>
              <a:t>Thank</a:t>
            </a:r>
            <a:r>
              <a:rPr lang="pl-PL" sz="6600" dirty="0"/>
              <a:t> </a:t>
            </a:r>
            <a:r>
              <a:rPr lang="pl-PL" sz="6600" dirty="0" err="1"/>
              <a:t>you</a:t>
            </a:r>
            <a:r>
              <a:rPr lang="pl-PL" sz="6600" dirty="0"/>
              <a:t> for </a:t>
            </a:r>
            <a:r>
              <a:rPr lang="pl-PL" sz="6600" dirty="0" err="1"/>
              <a:t>your</a:t>
            </a:r>
            <a:r>
              <a:rPr lang="pl-PL" sz="6600" dirty="0"/>
              <a:t> </a:t>
            </a:r>
            <a:r>
              <a:rPr lang="pl-PL" sz="6600" dirty="0" err="1"/>
              <a:t>attention</a:t>
            </a:r>
            <a:r>
              <a:rPr lang="pl-PL" sz="6600" dirty="0"/>
              <a:t>!</a:t>
            </a:r>
          </a:p>
        </p:txBody>
      </p:sp>
      <p:sp>
        <p:nvSpPr>
          <p:cNvPr id="4" name="Symbol zastępczy tekstu 3">
            <a:extLst>
              <a:ext uri="{FF2B5EF4-FFF2-40B4-BE49-F238E27FC236}">
                <a16:creationId xmlns="" xmlns:a16="http://schemas.microsoft.com/office/drawing/2014/main" id="{4A97BBBF-02BC-EFFD-F2ED-6F26B4AC10D4}"/>
              </a:ext>
            </a:extLst>
          </p:cNvPr>
          <p:cNvSpPr>
            <a:spLocks noGrp="1"/>
          </p:cNvSpPr>
          <p:nvPr>
            <p:ph type="body" sz="half" idx="2"/>
          </p:nvPr>
        </p:nvSpPr>
        <p:spPr>
          <a:xfrm flipV="1">
            <a:off x="11173491" y="6893301"/>
            <a:ext cx="1018509" cy="138539"/>
          </a:xfrm>
        </p:spPr>
        <p:txBody>
          <a:bodyPr>
            <a:normAutofit fontScale="25000" lnSpcReduction="20000"/>
          </a:bodyPr>
          <a:lstStyle/>
          <a:p>
            <a:endParaRPr lang="pl-PL" dirty="0"/>
          </a:p>
        </p:txBody>
      </p:sp>
      <p:pic>
        <p:nvPicPr>
          <p:cNvPr id="5" name="Obraz 4" descr="Obraz zawierający zrzut ekranu, Czcionka, Jaskrawoniebieski, Majorelle blue&#10;&#10;Opis wygenerowany automatycznie">
            <a:extLst>
              <a:ext uri="{FF2B5EF4-FFF2-40B4-BE49-F238E27FC236}">
                <a16:creationId xmlns="" xmlns:a16="http://schemas.microsoft.com/office/drawing/2014/main" id="{0EFEA102-B15A-4039-6756-FC13862D3F12}"/>
              </a:ext>
            </a:extLst>
          </p:cNvPr>
          <p:cNvPicPr>
            <a:picLocks noChangeAspect="1"/>
          </p:cNvPicPr>
          <p:nvPr/>
        </p:nvPicPr>
        <p:blipFill>
          <a:blip r:embed="rId2"/>
          <a:stretch>
            <a:fillRect/>
          </a:stretch>
        </p:blipFill>
        <p:spPr>
          <a:xfrm>
            <a:off x="109728" y="5959679"/>
            <a:ext cx="2684206" cy="598880"/>
          </a:xfrm>
          <a:prstGeom prst="rect">
            <a:avLst/>
          </a:prstGeom>
        </p:spPr>
      </p:pic>
      <p:sp>
        <p:nvSpPr>
          <p:cNvPr id="6" name="pole tekstowe 5">
            <a:extLst>
              <a:ext uri="{FF2B5EF4-FFF2-40B4-BE49-F238E27FC236}">
                <a16:creationId xmlns="" xmlns:a16="http://schemas.microsoft.com/office/drawing/2014/main" id="{63E34BC7-6956-A4DA-1DCC-9D85A5B1EAB2}"/>
              </a:ext>
            </a:extLst>
          </p:cNvPr>
          <p:cNvSpPr txBox="1"/>
          <p:nvPr/>
        </p:nvSpPr>
        <p:spPr>
          <a:xfrm>
            <a:off x="3140971" y="5995458"/>
            <a:ext cx="8524568" cy="830997"/>
          </a:xfrm>
          <a:prstGeom prst="rect">
            <a:avLst/>
          </a:prstGeom>
          <a:noFill/>
        </p:spPr>
        <p:txBody>
          <a:bodyPr wrap="square" rtlCol="0">
            <a:spAutoFit/>
          </a:bodyPr>
          <a:lstStyle/>
          <a:p>
            <a:r>
              <a:rPr lang="en-US" sz="1200" dirty="0">
                <a:solidFill>
                  <a:prstClr val="black"/>
                </a:solidFill>
              </a:rPr>
              <a:t>Co-funded by the European Union. Views and opinions expressed are however those of the author(s) only and do not necessarily reflect those of the European Union or </a:t>
            </a:r>
            <a:r>
              <a:rPr lang="en-US" sz="1200" dirty="0" err="1">
                <a:solidFill>
                  <a:prstClr val="black"/>
                </a:solidFill>
              </a:rPr>
              <a:t>Fundacja</a:t>
            </a:r>
            <a:r>
              <a:rPr lang="en-US" sz="1200" dirty="0">
                <a:solidFill>
                  <a:prstClr val="black"/>
                </a:solidFill>
              </a:rPr>
              <a:t> </a:t>
            </a:r>
            <a:r>
              <a:rPr lang="en-US" sz="1200" dirty="0" err="1">
                <a:solidFill>
                  <a:prstClr val="black"/>
                </a:solidFill>
              </a:rPr>
              <a:t>Rozwoju</a:t>
            </a:r>
            <a:r>
              <a:rPr lang="en-US" sz="1200" dirty="0">
                <a:solidFill>
                  <a:prstClr val="black"/>
                </a:solidFill>
              </a:rPr>
              <a:t> </a:t>
            </a:r>
            <a:r>
              <a:rPr lang="en-US" sz="1200" dirty="0" err="1">
                <a:solidFill>
                  <a:prstClr val="black"/>
                </a:solidFill>
              </a:rPr>
              <a:t>Systemu</a:t>
            </a:r>
            <a:r>
              <a:rPr lang="en-US" sz="1200" dirty="0">
                <a:solidFill>
                  <a:prstClr val="black"/>
                </a:solidFill>
              </a:rPr>
              <a:t> </a:t>
            </a:r>
            <a:r>
              <a:rPr lang="en-US" sz="1200" dirty="0" err="1">
                <a:solidFill>
                  <a:prstClr val="black"/>
                </a:solidFill>
              </a:rPr>
              <a:t>Edukacji</a:t>
            </a:r>
            <a:r>
              <a:rPr lang="en-US" sz="1200" dirty="0">
                <a:solidFill>
                  <a:prstClr val="black"/>
                </a:solidFill>
              </a:rPr>
              <a:t>. Neither the European Union nor the granting authority can be held responsible for them</a:t>
            </a:r>
            <a:r>
              <a:rPr lang="en-US" sz="1200" dirty="0" smtClean="0">
                <a:solidFill>
                  <a:prstClr val="black"/>
                </a:solidFill>
              </a:rPr>
              <a:t>.</a:t>
            </a:r>
            <a:r>
              <a:rPr lang="pl-PL" sz="1200" dirty="0" smtClean="0">
                <a:solidFill>
                  <a:prstClr val="black"/>
                </a:solidFill>
              </a:rPr>
              <a:t> </a:t>
            </a:r>
            <a:r>
              <a:rPr lang="en-US" sz="1200" dirty="0" smtClean="0">
                <a:solidFill>
                  <a:srgbClr val="000000"/>
                </a:solidFill>
                <a:ea typeface="Times New Roman" panose="02020603050405020304" pitchFamily="18" charset="0"/>
                <a:cs typeface="Times New Roman" panose="02020603050405020304" pitchFamily="18" charset="0"/>
              </a:rPr>
              <a:t>Project </a:t>
            </a:r>
            <a:r>
              <a:rPr lang="en-US" sz="1200" dirty="0">
                <a:solidFill>
                  <a:srgbClr val="000000"/>
                </a:solidFill>
                <a:ea typeface="Times New Roman" panose="02020603050405020304" pitchFamily="18" charset="0"/>
                <a:cs typeface="Times New Roman" panose="02020603050405020304" pitchFamily="18" charset="0"/>
              </a:rPr>
              <a:t>no. 2022-1-PL01-KA220-HED-000086524</a:t>
            </a:r>
          </a:p>
        </p:txBody>
      </p:sp>
    </p:spTree>
    <p:extLst>
      <p:ext uri="{BB962C8B-B14F-4D97-AF65-F5344CB8AC3E}">
        <p14:creationId xmlns:p14="http://schemas.microsoft.com/office/powerpoint/2010/main" val="157258506"/>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braz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6" name="Pole tekstowe 2"/>
          <p:cNvSpPr txBox="1">
            <a:spLocks noChangeArrowheads="1"/>
          </p:cNvSpPr>
          <p:nvPr/>
        </p:nvSpPr>
        <p:spPr bwMode="auto">
          <a:xfrm>
            <a:off x="3431645" y="4569354"/>
            <a:ext cx="7597775" cy="1010179"/>
          </a:xfrm>
          <a:prstGeom prst="rect">
            <a:avLst/>
          </a:prstGeom>
          <a:noFill/>
          <a:ln w="9525">
            <a:noFill/>
            <a:miter lim="800000"/>
            <a:headEnd/>
            <a:tailEnd/>
          </a:ln>
        </p:spPr>
        <p:txBody>
          <a:bodyPr rot="0" vert="horz" wrap="square" lIns="91440" tIns="45720" rIns="91440" bIns="45720" anchor="t" anchorCtr="0">
            <a:noAutofit/>
          </a:bodyPr>
          <a:lstStyle/>
          <a:p>
            <a:pPr algn="ctr">
              <a:lnSpc>
                <a:spcPts val="1300"/>
              </a:lnSpc>
              <a:spcAft>
                <a:spcPts val="1200"/>
              </a:spcAft>
            </a:pP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This</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document</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may</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be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copied</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reproduced</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or</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modified</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according</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to the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above</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rules</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a:t>
            </a:r>
            <a:b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b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In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addition</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an</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acknowledgement</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of the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authors</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of the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document</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and </a:t>
            </a:r>
            <a:b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b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all</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applicable</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portions</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of the copyright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notice</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must</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be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clearly</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referenced</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a:t>
            </a:r>
            <a:endParaRPr lang="pl-PL" sz="1100" dirty="0">
              <a:solidFill>
                <a:srgbClr val="2F5496"/>
              </a:solidFill>
              <a:latin typeface="Century Gothic" panose="020B0502020202020204" pitchFamily="34" charset="0"/>
              <a:ea typeface="Calibri" panose="020F0502020204030204" pitchFamily="34" charset="0"/>
              <a:cs typeface="Times New Roman" panose="02020603050405020304" pitchFamily="18" charset="0"/>
            </a:endParaRPr>
          </a:p>
          <a:p>
            <a:pPr algn="ctr">
              <a:lnSpc>
                <a:spcPts val="1300"/>
              </a:lnSpc>
              <a:spcAft>
                <a:spcPts val="1200"/>
              </a:spcAft>
            </a:pP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All</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rights</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reserved</a:t>
            </a:r>
            <a:r>
              <a:rPr lang="pl-PL" sz="900" dirty="0">
                <a:solidFill>
                  <a:srgbClr val="2F5496"/>
                </a:solidFill>
                <a:latin typeface="Century Gothic" panose="020B0502020202020204" pitchFamily="34" charset="0"/>
                <a:ea typeface="Calibri" panose="020F0502020204030204" pitchFamily="34" charset="0"/>
                <a:cs typeface="Poppins" panose="00000500000000000000" pitchFamily="2" charset="-18"/>
              </a:rPr>
              <a:t>. © Copyright 2023 </a:t>
            </a:r>
            <a:r>
              <a:rPr lang="pl-PL" sz="900" dirty="0" err="1">
                <a:solidFill>
                  <a:srgbClr val="2F5496"/>
                </a:solidFill>
                <a:latin typeface="Century Gothic" panose="020B0502020202020204" pitchFamily="34" charset="0"/>
                <a:ea typeface="Calibri" panose="020F0502020204030204" pitchFamily="34" charset="0"/>
                <a:cs typeface="Poppins" panose="00000500000000000000" pitchFamily="2" charset="-18"/>
              </a:rPr>
              <a:t>RbtsInMath</a:t>
            </a:r>
            <a:endParaRPr lang="pl-PL" sz="1100" dirty="0">
              <a:solidFill>
                <a:srgbClr val="2F5496"/>
              </a:solidFill>
              <a:latin typeface="Century Gothic" panose="020B0502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5069111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49000">
              <a:srgbClr val="E0DB7E"/>
            </a:gs>
            <a:gs pos="83000">
              <a:srgbClr val="FFE265"/>
            </a:gs>
            <a:gs pos="100000">
              <a:schemeClr val="accent2">
                <a:lumMod val="60000"/>
                <a:lumOff val="40000"/>
              </a:schemeClr>
            </a:gs>
          </a:gsLst>
          <a:lin ang="5400000" scaled="1"/>
        </a:gradFill>
        <a:effectLst/>
      </p:bgPr>
    </p:bg>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CE5A854C-A9B7-E9CB-FBD7-F2A6A18E491E}"/>
              </a:ext>
            </a:extLst>
          </p:cNvPr>
          <p:cNvSpPr>
            <a:spLocks noGrp="1"/>
          </p:cNvSpPr>
          <p:nvPr>
            <p:ph type="ctrTitle"/>
          </p:nvPr>
        </p:nvSpPr>
        <p:spPr>
          <a:xfrm>
            <a:off x="1130460" y="1401928"/>
            <a:ext cx="9144000" cy="1396136"/>
          </a:xfrm>
        </p:spPr>
        <p:txBody>
          <a:bodyPr>
            <a:noAutofit/>
          </a:bodyPr>
          <a:lstStyle/>
          <a:p>
            <a:r>
              <a:rPr lang="pl-PL" sz="4000" dirty="0"/>
              <a:t>MODULE </a:t>
            </a:r>
            <a:r>
              <a:rPr lang="pl-PL" sz="4000" dirty="0" smtClean="0"/>
              <a:t>2:</a:t>
            </a:r>
            <a:r>
              <a:rPr lang="pl-PL" sz="4000" dirty="0"/>
              <a:t/>
            </a:r>
            <a:br>
              <a:rPr lang="pl-PL" sz="4000" dirty="0"/>
            </a:br>
            <a:r>
              <a:rPr lang="en-US" sz="4000" dirty="0"/>
              <a:t>MATHS ANXIETY</a:t>
            </a:r>
            <a:endParaRPr lang="it-IT" sz="4000" dirty="0"/>
          </a:p>
        </p:txBody>
      </p:sp>
      <p:sp>
        <p:nvSpPr>
          <p:cNvPr id="3" name="Sottotitolo 2">
            <a:extLst>
              <a:ext uri="{FF2B5EF4-FFF2-40B4-BE49-F238E27FC236}">
                <a16:creationId xmlns="" xmlns:a16="http://schemas.microsoft.com/office/drawing/2014/main" id="{4BF419EC-A92B-82BC-8935-719F412E0FEF}"/>
              </a:ext>
            </a:extLst>
          </p:cNvPr>
          <p:cNvSpPr>
            <a:spLocks noGrp="1"/>
          </p:cNvSpPr>
          <p:nvPr>
            <p:ph type="subTitle" idx="1"/>
          </p:nvPr>
        </p:nvSpPr>
        <p:spPr>
          <a:xfrm>
            <a:off x="1130460" y="3051361"/>
            <a:ext cx="9144000" cy="2579851"/>
          </a:xfrm>
        </p:spPr>
        <p:txBody>
          <a:bodyPr>
            <a:normAutofit/>
          </a:bodyPr>
          <a:lstStyle/>
          <a:p>
            <a:r>
              <a:rPr lang="pl-PL" sz="4000" dirty="0" err="1"/>
              <a:t>Lesson</a:t>
            </a:r>
            <a:r>
              <a:rPr lang="pl-PL" sz="4000"/>
              <a:t> </a:t>
            </a:r>
            <a:r>
              <a:rPr lang="pl-PL" sz="4000" smtClean="0"/>
              <a:t>2.4:</a:t>
            </a:r>
            <a:r>
              <a:rPr lang="en-US" sz="4000" dirty="0" smtClean="0"/>
              <a:t>Math </a:t>
            </a:r>
            <a:r>
              <a:rPr lang="en-US" sz="4000" dirty="0"/>
              <a:t>anxiety, a hierarchical construct</a:t>
            </a:r>
          </a:p>
        </p:txBody>
      </p:sp>
      <p:pic>
        <p:nvPicPr>
          <p:cNvPr id="5" name="Obraz 4" descr="Obraz zawierający zrzut ekranu, Czcionka, Jaskrawoniebieski, Majorelle blue&#10;&#10;Opis wygenerowany automatycznie">
            <a:extLst>
              <a:ext uri="{FF2B5EF4-FFF2-40B4-BE49-F238E27FC236}">
                <a16:creationId xmlns="" xmlns:a16="http://schemas.microsoft.com/office/drawing/2014/main" id="{A82AA6E2-FAEE-D645-5167-CB188730678D}"/>
              </a:ext>
            </a:extLst>
          </p:cNvPr>
          <p:cNvPicPr>
            <a:picLocks noChangeAspect="1"/>
          </p:cNvPicPr>
          <p:nvPr/>
        </p:nvPicPr>
        <p:blipFill>
          <a:blip r:embed="rId2"/>
          <a:stretch>
            <a:fillRect/>
          </a:stretch>
        </p:blipFill>
        <p:spPr>
          <a:xfrm>
            <a:off x="0" y="6259120"/>
            <a:ext cx="2684206" cy="598880"/>
          </a:xfrm>
          <a:prstGeom prst="rect">
            <a:avLst/>
          </a:prstGeom>
        </p:spPr>
      </p:pic>
      <p:pic>
        <p:nvPicPr>
          <p:cNvPr id="7" name="Obraz 6">
            <a:extLst>
              <a:ext uri="{FF2B5EF4-FFF2-40B4-BE49-F238E27FC236}">
                <a16:creationId xmlns="" xmlns:a16="http://schemas.microsoft.com/office/drawing/2014/main" id="{BB2C80E0-C6C7-5C08-FF96-564BAC927321}"/>
              </a:ext>
            </a:extLst>
          </p:cNvPr>
          <p:cNvPicPr>
            <a:picLocks noChangeAspect="1"/>
          </p:cNvPicPr>
          <p:nvPr/>
        </p:nvPicPr>
        <p:blipFill>
          <a:blip r:embed="rId3"/>
          <a:srcRect/>
          <a:stretch/>
        </p:blipFill>
        <p:spPr>
          <a:xfrm>
            <a:off x="5469715" y="4832644"/>
            <a:ext cx="3722039" cy="1112522"/>
          </a:xfrm>
          <a:prstGeom prst="rect">
            <a:avLst/>
          </a:prstGeom>
        </p:spPr>
      </p:pic>
      <p:sp>
        <p:nvSpPr>
          <p:cNvPr id="6" name="Prostokąt 5"/>
          <p:cNvSpPr/>
          <p:nvPr/>
        </p:nvSpPr>
        <p:spPr>
          <a:xfrm>
            <a:off x="3252485" y="6332382"/>
            <a:ext cx="5181737" cy="400110"/>
          </a:xfrm>
          <a:prstGeom prst="rect">
            <a:avLst/>
          </a:prstGeom>
        </p:spPr>
        <p:txBody>
          <a:bodyPr wrap="square">
            <a:spAutoFit/>
          </a:bodyPr>
          <a:lstStyle/>
          <a:p>
            <a:r>
              <a:rPr lang="en-US" sz="1000" i="1" dirty="0" smtClean="0">
                <a:solidFill>
                  <a:prstClr val="black"/>
                </a:solidFill>
              </a:rPr>
              <a:t>All </a:t>
            </a:r>
            <a:r>
              <a:rPr lang="en-US" sz="1000" i="1" dirty="0">
                <a:solidFill>
                  <a:prstClr val="black"/>
                </a:solidFill>
              </a:rPr>
              <a:t>the pictures and photographs used in this publication are royalty-free, chosen </a:t>
            </a:r>
            <a:r>
              <a:rPr lang="en-US" sz="1000" i="1" dirty="0" smtClean="0">
                <a:solidFill>
                  <a:prstClr val="black"/>
                </a:solidFill>
              </a:rPr>
              <a:t>from</a:t>
            </a:r>
            <a:r>
              <a:rPr lang="pl-PL" sz="1000" i="1" dirty="0" smtClean="0">
                <a:solidFill>
                  <a:prstClr val="black"/>
                </a:solidFill>
              </a:rPr>
              <a:t> open </a:t>
            </a:r>
            <a:r>
              <a:rPr lang="pl-PL" sz="1000" i="1" dirty="0" err="1" smtClean="0">
                <a:solidFill>
                  <a:prstClr val="black"/>
                </a:solidFill>
              </a:rPr>
              <a:t>sources</a:t>
            </a:r>
            <a:r>
              <a:rPr lang="pl-PL" sz="1000" i="1" dirty="0">
                <a:solidFill>
                  <a:prstClr val="black"/>
                </a:solidFill>
              </a:rPr>
              <a:t>.</a:t>
            </a:r>
            <a:endParaRPr lang="pl-PL" sz="1000" dirty="0">
              <a:solidFill>
                <a:prstClr val="black"/>
              </a:solidFill>
            </a:endParaRPr>
          </a:p>
        </p:txBody>
      </p:sp>
      <p:sp>
        <p:nvSpPr>
          <p:cNvPr id="8" name="Prostokąt 7"/>
          <p:cNvSpPr/>
          <p:nvPr/>
        </p:nvSpPr>
        <p:spPr>
          <a:xfrm>
            <a:off x="3161045" y="5381632"/>
            <a:ext cx="1992853" cy="400110"/>
          </a:xfrm>
          <a:prstGeom prst="rect">
            <a:avLst/>
          </a:prstGeom>
        </p:spPr>
        <p:txBody>
          <a:bodyPr wrap="none">
            <a:spAutoFit/>
          </a:bodyPr>
          <a:lstStyle/>
          <a:p>
            <a:r>
              <a:rPr lang="pl-PL" sz="2000" i="1" dirty="0">
                <a:solidFill>
                  <a:prstClr val="black"/>
                </a:solidFill>
              </a:rPr>
              <a:t> </a:t>
            </a:r>
            <a:r>
              <a:rPr lang="pl-PL" i="1" dirty="0" err="1">
                <a:solidFill>
                  <a:prstClr val="black"/>
                </a:solidFill>
              </a:rPr>
              <a:t>Prepared</a:t>
            </a:r>
            <a:r>
              <a:rPr lang="pl-PL" i="1" dirty="0">
                <a:solidFill>
                  <a:prstClr val="black"/>
                </a:solidFill>
              </a:rPr>
              <a:t> by:</a:t>
            </a:r>
            <a:endParaRPr lang="pl-PL" dirty="0">
              <a:solidFill>
                <a:prstClr val="black"/>
              </a:solidFill>
            </a:endParaRPr>
          </a:p>
        </p:txBody>
      </p:sp>
    </p:spTree>
    <p:extLst>
      <p:ext uri="{BB962C8B-B14F-4D97-AF65-F5344CB8AC3E}">
        <p14:creationId xmlns:p14="http://schemas.microsoft.com/office/powerpoint/2010/main" val="9606684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49000">
              <a:srgbClr val="E0DB7E"/>
            </a:gs>
            <a:gs pos="83000">
              <a:srgbClr val="FFE265"/>
            </a:gs>
            <a:gs pos="100000">
              <a:schemeClr val="accent2">
                <a:lumMod val="60000"/>
                <a:lumOff val="40000"/>
              </a:schemeClr>
            </a:gs>
          </a:gsLst>
          <a:lin ang="5400000" scaled="1"/>
        </a:gradFill>
        <a:effectLst/>
      </p:bgPr>
    </p:bg>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43833E5F-D27D-8673-FD51-C537BBFAD3B0}"/>
              </a:ext>
            </a:extLst>
          </p:cNvPr>
          <p:cNvSpPr>
            <a:spLocks noGrp="1"/>
          </p:cNvSpPr>
          <p:nvPr>
            <p:ph type="title"/>
          </p:nvPr>
        </p:nvSpPr>
        <p:spPr>
          <a:xfrm>
            <a:off x="1386348" y="790796"/>
            <a:ext cx="8524568" cy="1061884"/>
          </a:xfrm>
        </p:spPr>
        <p:txBody>
          <a:bodyPr>
            <a:normAutofit fontScale="90000"/>
          </a:bodyPr>
          <a:lstStyle/>
          <a:p>
            <a:pPr algn="ctr"/>
            <a:r>
              <a:rPr lang="en-US" sz="4400" dirty="0"/>
              <a:t>Math anxiety, a hierarchical construct</a:t>
            </a:r>
          </a:p>
        </p:txBody>
      </p:sp>
      <p:sp>
        <p:nvSpPr>
          <p:cNvPr id="3" name="Symbol zastępczy zawartości 2">
            <a:extLst>
              <a:ext uri="{FF2B5EF4-FFF2-40B4-BE49-F238E27FC236}">
                <a16:creationId xmlns="" xmlns:a16="http://schemas.microsoft.com/office/drawing/2014/main" id="{F8FD2E8E-A97C-2CBF-A1D9-0F7F589F5B5D}"/>
              </a:ext>
            </a:extLst>
          </p:cNvPr>
          <p:cNvSpPr>
            <a:spLocks noGrp="1"/>
          </p:cNvSpPr>
          <p:nvPr>
            <p:ph idx="1"/>
          </p:nvPr>
        </p:nvSpPr>
        <p:spPr>
          <a:xfrm>
            <a:off x="6096000" y="2049462"/>
            <a:ext cx="5259388" cy="3811588"/>
          </a:xfrm>
        </p:spPr>
        <p:txBody>
          <a:bodyPr>
            <a:normAutofit fontScale="92500" lnSpcReduction="10000"/>
          </a:bodyPr>
          <a:lstStyle/>
          <a:p>
            <a:pPr algn="just"/>
            <a:r>
              <a:rPr lang="en-US" dirty="0"/>
              <a:t>A classroom setting with students  sitting at desks, some with puzzled  expressions, others looking stressed or  anxious. The teacher stands at the  front, writing equations on the board.</a:t>
            </a:r>
          </a:p>
        </p:txBody>
      </p:sp>
      <p:pic>
        <p:nvPicPr>
          <p:cNvPr id="5" name="Obraz 4" descr="Obraz zawierający zrzut ekranu, Czcionka, Jaskrawoniebieski, Majorelle blue&#10;&#10;Opis wygenerowany automatycznie">
            <a:extLst>
              <a:ext uri="{FF2B5EF4-FFF2-40B4-BE49-F238E27FC236}">
                <a16:creationId xmlns="" xmlns:a16="http://schemas.microsoft.com/office/drawing/2014/main" id="{BE0C642B-D383-C7DF-19E1-691BFC568FA9}"/>
              </a:ext>
            </a:extLst>
          </p:cNvPr>
          <p:cNvPicPr>
            <a:picLocks noChangeAspect="1"/>
          </p:cNvPicPr>
          <p:nvPr/>
        </p:nvPicPr>
        <p:blipFill>
          <a:blip r:embed="rId2"/>
          <a:stretch>
            <a:fillRect/>
          </a:stretch>
        </p:blipFill>
        <p:spPr>
          <a:xfrm>
            <a:off x="0" y="6259120"/>
            <a:ext cx="2684206" cy="598880"/>
          </a:xfrm>
          <a:prstGeom prst="rect">
            <a:avLst/>
          </a:prstGeom>
        </p:spPr>
      </p:pic>
      <p:pic>
        <p:nvPicPr>
          <p:cNvPr id="1092" name="object 2">
            <a:extLst>
              <a:ext uri="{FF2B5EF4-FFF2-40B4-BE49-F238E27FC236}">
                <a16:creationId xmlns="" xmlns:a16="http://schemas.microsoft.com/office/drawing/2014/main" id="{3D84244C-6238-280B-5B2F-34FCBC49E616}"/>
              </a:ext>
            </a:extLst>
          </p:cNvPr>
          <p:cNvPicPr/>
          <p:nvPr/>
        </p:nvPicPr>
        <p:blipFill>
          <a:blip r:embed="rId3" cstate="print"/>
          <a:stretch>
            <a:fillRect/>
          </a:stretch>
        </p:blipFill>
        <p:spPr>
          <a:xfrm>
            <a:off x="475069" y="2049462"/>
            <a:ext cx="4886324" cy="3257549"/>
          </a:xfrm>
          <a:prstGeom prst="rect">
            <a:avLst/>
          </a:prstGeom>
        </p:spPr>
      </p:pic>
      <p:sp>
        <p:nvSpPr>
          <p:cNvPr id="7" name="pole tekstowe 6">
            <a:extLst>
              <a:ext uri="{FF2B5EF4-FFF2-40B4-BE49-F238E27FC236}">
                <a16:creationId xmlns="" xmlns:a16="http://schemas.microsoft.com/office/drawing/2014/main" id="{63E34BC7-6956-A4DA-1DCC-9D85A5B1EAB2}"/>
              </a:ext>
            </a:extLst>
          </p:cNvPr>
          <p:cNvSpPr txBox="1"/>
          <p:nvPr/>
        </p:nvSpPr>
        <p:spPr>
          <a:xfrm>
            <a:off x="3140971" y="5995458"/>
            <a:ext cx="8524568" cy="830997"/>
          </a:xfrm>
          <a:prstGeom prst="rect">
            <a:avLst/>
          </a:prstGeom>
          <a:noFill/>
        </p:spPr>
        <p:txBody>
          <a:bodyPr wrap="square" rtlCol="0">
            <a:spAutoFit/>
          </a:bodyPr>
          <a:lstStyle/>
          <a:p>
            <a:r>
              <a:rPr lang="en-US" sz="1200" dirty="0"/>
              <a:t>Co-funded by the European Union. Views and opinions expressed are however those of the author(s) only and do not necessarily reflect those of the European Union or </a:t>
            </a:r>
            <a:r>
              <a:rPr lang="en-US" sz="1200" dirty="0" err="1"/>
              <a:t>Fundacja</a:t>
            </a:r>
            <a:r>
              <a:rPr lang="en-US" sz="1200" dirty="0"/>
              <a:t> </a:t>
            </a:r>
            <a:r>
              <a:rPr lang="en-US" sz="1200" dirty="0" err="1"/>
              <a:t>Rozwoju</a:t>
            </a:r>
            <a:r>
              <a:rPr lang="en-US" sz="1200" dirty="0"/>
              <a:t> </a:t>
            </a:r>
            <a:r>
              <a:rPr lang="en-US" sz="1200" dirty="0" err="1"/>
              <a:t>Systemu</a:t>
            </a:r>
            <a:r>
              <a:rPr lang="en-US" sz="1200" dirty="0"/>
              <a:t> </a:t>
            </a:r>
            <a:r>
              <a:rPr lang="en-US" sz="1200" dirty="0" err="1"/>
              <a:t>Edukacji</a:t>
            </a:r>
            <a:r>
              <a:rPr lang="en-US" sz="1200" dirty="0"/>
              <a:t>. Neither the European Union nor the granting authority can be held responsible for them</a:t>
            </a:r>
            <a:r>
              <a:rPr lang="en-US" sz="1200" dirty="0" smtClean="0"/>
              <a:t>.</a:t>
            </a:r>
            <a:r>
              <a:rPr lang="pl-PL" sz="1200" dirty="0" smtClean="0"/>
              <a:t> </a:t>
            </a:r>
            <a:r>
              <a:rPr lang="en-US" sz="1200" dirty="0" smtClean="0">
                <a:solidFill>
                  <a:srgbClr val="000000"/>
                </a:solidFill>
                <a:effectLst/>
                <a:ea typeface="Times New Roman" panose="02020603050405020304" pitchFamily="18" charset="0"/>
                <a:cs typeface="Times New Roman" panose="02020603050405020304" pitchFamily="18" charset="0"/>
              </a:rPr>
              <a:t>Project </a:t>
            </a:r>
            <a:r>
              <a:rPr lang="en-US" sz="1200" dirty="0">
                <a:solidFill>
                  <a:srgbClr val="000000"/>
                </a:solidFill>
                <a:effectLst/>
                <a:ea typeface="Times New Roman" panose="02020603050405020304" pitchFamily="18" charset="0"/>
                <a:cs typeface="Times New Roman" panose="02020603050405020304" pitchFamily="18" charset="0"/>
              </a:rPr>
              <a:t>no. 2022-1-PL01-KA220-HED-000086524</a:t>
            </a:r>
          </a:p>
        </p:txBody>
      </p:sp>
    </p:spTree>
    <p:extLst>
      <p:ext uri="{BB962C8B-B14F-4D97-AF65-F5344CB8AC3E}">
        <p14:creationId xmlns:p14="http://schemas.microsoft.com/office/powerpoint/2010/main" val="11038059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49000">
              <a:srgbClr val="E0DB7E"/>
            </a:gs>
            <a:gs pos="83000">
              <a:srgbClr val="FFE265"/>
            </a:gs>
            <a:gs pos="100000">
              <a:schemeClr val="accent2">
                <a:lumMod val="60000"/>
                <a:lumOff val="40000"/>
              </a:schemeClr>
            </a:gs>
          </a:gsLst>
          <a:lin ang="5400000" scaled="1"/>
        </a:gradFill>
        <a:effectLst/>
      </p:bgPr>
    </p:bg>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43833E5F-D27D-8673-FD51-C537BBFAD3B0}"/>
              </a:ext>
            </a:extLst>
          </p:cNvPr>
          <p:cNvSpPr>
            <a:spLocks noGrp="1"/>
          </p:cNvSpPr>
          <p:nvPr>
            <p:ph type="title"/>
          </p:nvPr>
        </p:nvSpPr>
        <p:spPr>
          <a:xfrm>
            <a:off x="1386348" y="790796"/>
            <a:ext cx="8524568" cy="1061884"/>
          </a:xfrm>
        </p:spPr>
        <p:txBody>
          <a:bodyPr>
            <a:normAutofit fontScale="90000"/>
          </a:bodyPr>
          <a:lstStyle/>
          <a:p>
            <a:pPr algn="ctr"/>
            <a:r>
              <a:rPr lang="en-US" sz="4400" dirty="0"/>
              <a:t>Math anxiety, a hierarchical construct</a:t>
            </a:r>
          </a:p>
        </p:txBody>
      </p:sp>
      <p:sp>
        <p:nvSpPr>
          <p:cNvPr id="3" name="Symbol zastępczy zawartości 2">
            <a:extLst>
              <a:ext uri="{FF2B5EF4-FFF2-40B4-BE49-F238E27FC236}">
                <a16:creationId xmlns="" xmlns:a16="http://schemas.microsoft.com/office/drawing/2014/main" id="{F8FD2E8E-A97C-2CBF-A1D9-0F7F589F5B5D}"/>
              </a:ext>
            </a:extLst>
          </p:cNvPr>
          <p:cNvSpPr>
            <a:spLocks noGrp="1"/>
          </p:cNvSpPr>
          <p:nvPr>
            <p:ph idx="1"/>
          </p:nvPr>
        </p:nvSpPr>
        <p:spPr>
          <a:xfrm>
            <a:off x="6096000" y="2049462"/>
            <a:ext cx="5259388" cy="3811588"/>
          </a:xfrm>
        </p:spPr>
        <p:txBody>
          <a:bodyPr>
            <a:normAutofit fontScale="92500" lnSpcReduction="10000"/>
          </a:bodyPr>
          <a:lstStyle/>
          <a:p>
            <a:pPr algn="just"/>
            <a:r>
              <a:rPr lang="en-US" dirty="0"/>
              <a:t>Close-up of the teacher's face, wearing  a thoughtful expression as they begin  to address the class. They hold up a  piece of paper with the words "Math  Anxiety" written on it in bold letters.</a:t>
            </a:r>
          </a:p>
        </p:txBody>
      </p:sp>
      <p:pic>
        <p:nvPicPr>
          <p:cNvPr id="5" name="Obraz 4" descr="Obraz zawierający zrzut ekranu, Czcionka, Jaskrawoniebieski, Majorelle blue&#10;&#10;Opis wygenerowany automatycznie">
            <a:extLst>
              <a:ext uri="{FF2B5EF4-FFF2-40B4-BE49-F238E27FC236}">
                <a16:creationId xmlns="" xmlns:a16="http://schemas.microsoft.com/office/drawing/2014/main" id="{BE0C642B-D383-C7DF-19E1-691BFC568FA9}"/>
              </a:ext>
            </a:extLst>
          </p:cNvPr>
          <p:cNvPicPr>
            <a:picLocks noChangeAspect="1"/>
          </p:cNvPicPr>
          <p:nvPr/>
        </p:nvPicPr>
        <p:blipFill>
          <a:blip r:embed="rId2"/>
          <a:stretch>
            <a:fillRect/>
          </a:stretch>
        </p:blipFill>
        <p:spPr>
          <a:xfrm>
            <a:off x="0" y="6259120"/>
            <a:ext cx="2684206" cy="598880"/>
          </a:xfrm>
          <a:prstGeom prst="rect">
            <a:avLst/>
          </a:prstGeom>
        </p:spPr>
      </p:pic>
      <p:pic>
        <p:nvPicPr>
          <p:cNvPr id="8" name="object 636">
            <a:extLst>
              <a:ext uri="{FF2B5EF4-FFF2-40B4-BE49-F238E27FC236}">
                <a16:creationId xmlns="" xmlns:a16="http://schemas.microsoft.com/office/drawing/2014/main" id="{897FD5E1-9763-9D01-01D0-52CD861322FD}"/>
              </a:ext>
            </a:extLst>
          </p:cNvPr>
          <p:cNvPicPr/>
          <p:nvPr/>
        </p:nvPicPr>
        <p:blipFill>
          <a:blip r:embed="rId3" cstate="print"/>
          <a:stretch>
            <a:fillRect/>
          </a:stretch>
        </p:blipFill>
        <p:spPr>
          <a:xfrm>
            <a:off x="599545" y="1852680"/>
            <a:ext cx="4420803" cy="3613065"/>
          </a:xfrm>
          <a:prstGeom prst="rect">
            <a:avLst/>
          </a:prstGeom>
        </p:spPr>
      </p:pic>
      <p:sp>
        <p:nvSpPr>
          <p:cNvPr id="7" name="pole tekstowe 6">
            <a:extLst>
              <a:ext uri="{FF2B5EF4-FFF2-40B4-BE49-F238E27FC236}">
                <a16:creationId xmlns="" xmlns:a16="http://schemas.microsoft.com/office/drawing/2014/main" id="{63E34BC7-6956-A4DA-1DCC-9D85A5B1EAB2}"/>
              </a:ext>
            </a:extLst>
          </p:cNvPr>
          <p:cNvSpPr txBox="1"/>
          <p:nvPr/>
        </p:nvSpPr>
        <p:spPr>
          <a:xfrm>
            <a:off x="3140971" y="5995458"/>
            <a:ext cx="8524568" cy="830997"/>
          </a:xfrm>
          <a:prstGeom prst="rect">
            <a:avLst/>
          </a:prstGeom>
          <a:noFill/>
        </p:spPr>
        <p:txBody>
          <a:bodyPr wrap="square" rtlCol="0">
            <a:spAutoFit/>
          </a:bodyPr>
          <a:lstStyle/>
          <a:p>
            <a:r>
              <a:rPr lang="en-US" sz="1200" dirty="0"/>
              <a:t>Co-funded by the European Union. Views and opinions expressed are however those of the author(s) only and do not necessarily reflect those of the European Union or </a:t>
            </a:r>
            <a:r>
              <a:rPr lang="en-US" sz="1200" dirty="0" err="1"/>
              <a:t>Fundacja</a:t>
            </a:r>
            <a:r>
              <a:rPr lang="en-US" sz="1200" dirty="0"/>
              <a:t> </a:t>
            </a:r>
            <a:r>
              <a:rPr lang="en-US" sz="1200" dirty="0" err="1"/>
              <a:t>Rozwoju</a:t>
            </a:r>
            <a:r>
              <a:rPr lang="en-US" sz="1200" dirty="0"/>
              <a:t> </a:t>
            </a:r>
            <a:r>
              <a:rPr lang="en-US" sz="1200" dirty="0" err="1"/>
              <a:t>Systemu</a:t>
            </a:r>
            <a:r>
              <a:rPr lang="en-US" sz="1200" dirty="0"/>
              <a:t> </a:t>
            </a:r>
            <a:r>
              <a:rPr lang="en-US" sz="1200" dirty="0" err="1"/>
              <a:t>Edukacji</a:t>
            </a:r>
            <a:r>
              <a:rPr lang="en-US" sz="1200" dirty="0"/>
              <a:t>. Neither the European Union nor the granting authority can be held responsible for them</a:t>
            </a:r>
            <a:r>
              <a:rPr lang="en-US" sz="1200" dirty="0" smtClean="0"/>
              <a:t>.</a:t>
            </a:r>
            <a:r>
              <a:rPr lang="pl-PL" sz="1200" dirty="0" smtClean="0"/>
              <a:t> </a:t>
            </a:r>
            <a:r>
              <a:rPr lang="en-US" sz="1200" dirty="0" smtClean="0">
                <a:solidFill>
                  <a:srgbClr val="000000"/>
                </a:solidFill>
                <a:effectLst/>
                <a:ea typeface="Times New Roman" panose="02020603050405020304" pitchFamily="18" charset="0"/>
                <a:cs typeface="Times New Roman" panose="02020603050405020304" pitchFamily="18" charset="0"/>
              </a:rPr>
              <a:t>Project </a:t>
            </a:r>
            <a:r>
              <a:rPr lang="en-US" sz="1200" dirty="0">
                <a:solidFill>
                  <a:srgbClr val="000000"/>
                </a:solidFill>
                <a:effectLst/>
                <a:ea typeface="Times New Roman" panose="02020603050405020304" pitchFamily="18" charset="0"/>
                <a:cs typeface="Times New Roman" panose="02020603050405020304" pitchFamily="18" charset="0"/>
              </a:rPr>
              <a:t>no. 2022-1-PL01-KA220-HED-000086524</a:t>
            </a:r>
          </a:p>
        </p:txBody>
      </p:sp>
    </p:spTree>
    <p:extLst>
      <p:ext uri="{BB962C8B-B14F-4D97-AF65-F5344CB8AC3E}">
        <p14:creationId xmlns:p14="http://schemas.microsoft.com/office/powerpoint/2010/main" val="15135984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49000">
              <a:srgbClr val="E0DB7E"/>
            </a:gs>
            <a:gs pos="83000">
              <a:srgbClr val="FFE265"/>
            </a:gs>
            <a:gs pos="100000">
              <a:schemeClr val="accent2">
                <a:lumMod val="60000"/>
                <a:lumOff val="40000"/>
              </a:schemeClr>
            </a:gs>
          </a:gsLst>
          <a:lin ang="5400000" scaled="1"/>
        </a:gradFill>
        <a:effectLst/>
      </p:bgPr>
    </p:bg>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43833E5F-D27D-8673-FD51-C537BBFAD3B0}"/>
              </a:ext>
            </a:extLst>
          </p:cNvPr>
          <p:cNvSpPr>
            <a:spLocks noGrp="1"/>
          </p:cNvSpPr>
          <p:nvPr>
            <p:ph type="title"/>
          </p:nvPr>
        </p:nvSpPr>
        <p:spPr>
          <a:xfrm>
            <a:off x="1386348" y="790796"/>
            <a:ext cx="8524568" cy="1061884"/>
          </a:xfrm>
        </p:spPr>
        <p:txBody>
          <a:bodyPr>
            <a:normAutofit fontScale="90000"/>
          </a:bodyPr>
          <a:lstStyle/>
          <a:p>
            <a:pPr algn="ctr"/>
            <a:r>
              <a:rPr lang="en-US" sz="4400" dirty="0"/>
              <a:t>Math anxiety, a hierarchical construct</a:t>
            </a:r>
            <a:endParaRPr lang="pl-PL" sz="4400" dirty="0"/>
          </a:p>
        </p:txBody>
      </p:sp>
      <p:sp>
        <p:nvSpPr>
          <p:cNvPr id="3" name="Symbol zastępczy zawartości 2">
            <a:extLst>
              <a:ext uri="{FF2B5EF4-FFF2-40B4-BE49-F238E27FC236}">
                <a16:creationId xmlns="" xmlns:a16="http://schemas.microsoft.com/office/drawing/2014/main" id="{F8FD2E8E-A97C-2CBF-A1D9-0F7F589F5B5D}"/>
              </a:ext>
            </a:extLst>
          </p:cNvPr>
          <p:cNvSpPr>
            <a:spLocks noGrp="1"/>
          </p:cNvSpPr>
          <p:nvPr>
            <p:ph idx="1"/>
          </p:nvPr>
        </p:nvSpPr>
        <p:spPr>
          <a:xfrm>
            <a:off x="6096000" y="2049462"/>
            <a:ext cx="5259388" cy="3811588"/>
          </a:xfrm>
        </p:spPr>
        <p:txBody>
          <a:bodyPr>
            <a:normAutofit fontScale="85000" lnSpcReduction="20000"/>
          </a:bodyPr>
          <a:lstStyle/>
          <a:p>
            <a:pPr algn="just"/>
            <a:r>
              <a:rPr lang="en-US" dirty="0"/>
              <a:t>The teacher explains to the class that math  anxiety is a feeling of fear or stress that some  people experience when they're faced with math  tasks or problems. They emphasize that it's a  common experience and nothing to be ashamed  of.</a:t>
            </a:r>
          </a:p>
        </p:txBody>
      </p:sp>
      <p:pic>
        <p:nvPicPr>
          <p:cNvPr id="5" name="Obraz 4" descr="Obraz zawierający zrzut ekranu, Czcionka, Jaskrawoniebieski, Majorelle blue&#10;&#10;Opis wygenerowany automatycznie">
            <a:extLst>
              <a:ext uri="{FF2B5EF4-FFF2-40B4-BE49-F238E27FC236}">
                <a16:creationId xmlns="" xmlns:a16="http://schemas.microsoft.com/office/drawing/2014/main" id="{BE0C642B-D383-C7DF-19E1-691BFC568FA9}"/>
              </a:ext>
            </a:extLst>
          </p:cNvPr>
          <p:cNvPicPr>
            <a:picLocks noChangeAspect="1"/>
          </p:cNvPicPr>
          <p:nvPr/>
        </p:nvPicPr>
        <p:blipFill>
          <a:blip r:embed="rId2"/>
          <a:stretch>
            <a:fillRect/>
          </a:stretch>
        </p:blipFill>
        <p:spPr>
          <a:xfrm>
            <a:off x="0" y="6259120"/>
            <a:ext cx="2684206" cy="598880"/>
          </a:xfrm>
          <a:prstGeom prst="rect">
            <a:avLst/>
          </a:prstGeom>
        </p:spPr>
      </p:pic>
      <p:pic>
        <p:nvPicPr>
          <p:cNvPr id="7" name="object 637">
            <a:extLst>
              <a:ext uri="{FF2B5EF4-FFF2-40B4-BE49-F238E27FC236}">
                <a16:creationId xmlns="" xmlns:a16="http://schemas.microsoft.com/office/drawing/2014/main" id="{F5117350-A86E-7040-1DB8-CB27C08DE2B5}"/>
              </a:ext>
            </a:extLst>
          </p:cNvPr>
          <p:cNvPicPr/>
          <p:nvPr/>
        </p:nvPicPr>
        <p:blipFill>
          <a:blip r:embed="rId3" cstate="print"/>
          <a:stretch>
            <a:fillRect/>
          </a:stretch>
        </p:blipFill>
        <p:spPr>
          <a:xfrm>
            <a:off x="836612" y="2416580"/>
            <a:ext cx="4260321" cy="2917420"/>
          </a:xfrm>
          <a:prstGeom prst="rect">
            <a:avLst/>
          </a:prstGeom>
        </p:spPr>
      </p:pic>
      <p:sp>
        <p:nvSpPr>
          <p:cNvPr id="8" name="pole tekstowe 7">
            <a:extLst>
              <a:ext uri="{FF2B5EF4-FFF2-40B4-BE49-F238E27FC236}">
                <a16:creationId xmlns="" xmlns:a16="http://schemas.microsoft.com/office/drawing/2014/main" id="{63E34BC7-6956-A4DA-1DCC-9D85A5B1EAB2}"/>
              </a:ext>
            </a:extLst>
          </p:cNvPr>
          <p:cNvSpPr txBox="1"/>
          <p:nvPr/>
        </p:nvSpPr>
        <p:spPr>
          <a:xfrm>
            <a:off x="3140971" y="5995458"/>
            <a:ext cx="8524568" cy="830997"/>
          </a:xfrm>
          <a:prstGeom prst="rect">
            <a:avLst/>
          </a:prstGeom>
          <a:noFill/>
        </p:spPr>
        <p:txBody>
          <a:bodyPr wrap="square" rtlCol="0">
            <a:spAutoFit/>
          </a:bodyPr>
          <a:lstStyle/>
          <a:p>
            <a:r>
              <a:rPr lang="en-US" sz="1200" dirty="0"/>
              <a:t>Co-funded by the European Union. Views and opinions expressed are however those of the author(s) only and do not necessarily reflect those of the European Union or </a:t>
            </a:r>
            <a:r>
              <a:rPr lang="en-US" sz="1200" dirty="0" err="1"/>
              <a:t>Fundacja</a:t>
            </a:r>
            <a:r>
              <a:rPr lang="en-US" sz="1200" dirty="0"/>
              <a:t> </a:t>
            </a:r>
            <a:r>
              <a:rPr lang="en-US" sz="1200" dirty="0" err="1"/>
              <a:t>Rozwoju</a:t>
            </a:r>
            <a:r>
              <a:rPr lang="en-US" sz="1200" dirty="0"/>
              <a:t> </a:t>
            </a:r>
            <a:r>
              <a:rPr lang="en-US" sz="1200" dirty="0" err="1"/>
              <a:t>Systemu</a:t>
            </a:r>
            <a:r>
              <a:rPr lang="en-US" sz="1200" dirty="0"/>
              <a:t> </a:t>
            </a:r>
            <a:r>
              <a:rPr lang="en-US" sz="1200" dirty="0" err="1"/>
              <a:t>Edukacji</a:t>
            </a:r>
            <a:r>
              <a:rPr lang="en-US" sz="1200" dirty="0"/>
              <a:t>. Neither the European Union nor the granting authority can be held responsible for them</a:t>
            </a:r>
            <a:r>
              <a:rPr lang="en-US" sz="1200" dirty="0" smtClean="0"/>
              <a:t>.</a:t>
            </a:r>
            <a:r>
              <a:rPr lang="pl-PL" sz="1200" dirty="0" smtClean="0"/>
              <a:t> </a:t>
            </a:r>
            <a:r>
              <a:rPr lang="en-US" sz="1200" dirty="0" smtClean="0">
                <a:solidFill>
                  <a:srgbClr val="000000"/>
                </a:solidFill>
                <a:effectLst/>
                <a:ea typeface="Times New Roman" panose="02020603050405020304" pitchFamily="18" charset="0"/>
                <a:cs typeface="Times New Roman" panose="02020603050405020304" pitchFamily="18" charset="0"/>
              </a:rPr>
              <a:t>Project </a:t>
            </a:r>
            <a:r>
              <a:rPr lang="en-US" sz="1200" dirty="0">
                <a:solidFill>
                  <a:srgbClr val="000000"/>
                </a:solidFill>
                <a:effectLst/>
                <a:ea typeface="Times New Roman" panose="02020603050405020304" pitchFamily="18" charset="0"/>
                <a:cs typeface="Times New Roman" panose="02020603050405020304" pitchFamily="18" charset="0"/>
              </a:rPr>
              <a:t>no. 2022-1-PL01-KA220-HED-000086524</a:t>
            </a:r>
          </a:p>
        </p:txBody>
      </p:sp>
    </p:spTree>
    <p:extLst>
      <p:ext uri="{BB962C8B-B14F-4D97-AF65-F5344CB8AC3E}">
        <p14:creationId xmlns:p14="http://schemas.microsoft.com/office/powerpoint/2010/main" val="8275530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49000">
              <a:srgbClr val="E0DB7E"/>
            </a:gs>
            <a:gs pos="83000">
              <a:srgbClr val="FFE265"/>
            </a:gs>
            <a:gs pos="100000">
              <a:schemeClr val="accent2">
                <a:lumMod val="60000"/>
                <a:lumOff val="40000"/>
              </a:schemeClr>
            </a:gs>
          </a:gsLst>
          <a:lin ang="5400000" scaled="1"/>
        </a:gradFill>
        <a:effectLst/>
      </p:bgPr>
    </p:bg>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43833E5F-D27D-8673-FD51-C537BBFAD3B0}"/>
              </a:ext>
            </a:extLst>
          </p:cNvPr>
          <p:cNvSpPr>
            <a:spLocks noGrp="1"/>
          </p:cNvSpPr>
          <p:nvPr>
            <p:ph type="title"/>
          </p:nvPr>
        </p:nvSpPr>
        <p:spPr>
          <a:xfrm>
            <a:off x="1386348" y="790796"/>
            <a:ext cx="8524568" cy="1061884"/>
          </a:xfrm>
        </p:spPr>
        <p:txBody>
          <a:bodyPr>
            <a:normAutofit fontScale="90000"/>
          </a:bodyPr>
          <a:lstStyle/>
          <a:p>
            <a:pPr algn="ctr"/>
            <a:r>
              <a:rPr lang="en-US" sz="4400" dirty="0"/>
              <a:t>Math anxiety, a hierarchical construct</a:t>
            </a:r>
            <a:endParaRPr lang="pl-PL" sz="4400" dirty="0"/>
          </a:p>
        </p:txBody>
      </p:sp>
      <p:sp>
        <p:nvSpPr>
          <p:cNvPr id="3" name="Symbol zastępczy zawartości 2">
            <a:extLst>
              <a:ext uri="{FF2B5EF4-FFF2-40B4-BE49-F238E27FC236}">
                <a16:creationId xmlns="" xmlns:a16="http://schemas.microsoft.com/office/drawing/2014/main" id="{F8FD2E8E-A97C-2CBF-A1D9-0F7F589F5B5D}"/>
              </a:ext>
            </a:extLst>
          </p:cNvPr>
          <p:cNvSpPr>
            <a:spLocks noGrp="1"/>
          </p:cNvSpPr>
          <p:nvPr>
            <p:ph idx="1"/>
          </p:nvPr>
        </p:nvSpPr>
        <p:spPr>
          <a:xfrm>
            <a:off x="6096000" y="2049462"/>
            <a:ext cx="5259388" cy="3811588"/>
          </a:xfrm>
        </p:spPr>
        <p:txBody>
          <a:bodyPr>
            <a:normAutofit fontScale="92500"/>
          </a:bodyPr>
          <a:lstStyle/>
          <a:p>
            <a:pPr algn="just"/>
            <a:r>
              <a:rPr lang="en-US" dirty="0"/>
              <a:t>The teacher uses a whiteboard to draw  a diagram illustrating the physical and  emotional symptoms of math anxiety,  such as sweating palms, racing heart,  and negative thoughts.</a:t>
            </a:r>
          </a:p>
        </p:txBody>
      </p:sp>
      <p:pic>
        <p:nvPicPr>
          <p:cNvPr id="5" name="Obraz 4" descr="Obraz zawierający zrzut ekranu, Czcionka, Jaskrawoniebieski, Majorelle blue&#10;&#10;Opis wygenerowany automatycznie">
            <a:extLst>
              <a:ext uri="{FF2B5EF4-FFF2-40B4-BE49-F238E27FC236}">
                <a16:creationId xmlns="" xmlns:a16="http://schemas.microsoft.com/office/drawing/2014/main" id="{BE0C642B-D383-C7DF-19E1-691BFC568FA9}"/>
              </a:ext>
            </a:extLst>
          </p:cNvPr>
          <p:cNvPicPr>
            <a:picLocks noChangeAspect="1"/>
          </p:cNvPicPr>
          <p:nvPr/>
        </p:nvPicPr>
        <p:blipFill>
          <a:blip r:embed="rId2"/>
          <a:stretch>
            <a:fillRect/>
          </a:stretch>
        </p:blipFill>
        <p:spPr>
          <a:xfrm>
            <a:off x="0" y="6259120"/>
            <a:ext cx="2684206" cy="598880"/>
          </a:xfrm>
          <a:prstGeom prst="rect">
            <a:avLst/>
          </a:prstGeom>
        </p:spPr>
      </p:pic>
      <p:pic>
        <p:nvPicPr>
          <p:cNvPr id="4" name="object 2">
            <a:extLst>
              <a:ext uri="{FF2B5EF4-FFF2-40B4-BE49-F238E27FC236}">
                <a16:creationId xmlns="" xmlns:a16="http://schemas.microsoft.com/office/drawing/2014/main" id="{192124C8-68EA-DF41-902C-7735E78D6754}"/>
              </a:ext>
            </a:extLst>
          </p:cNvPr>
          <p:cNvPicPr/>
          <p:nvPr/>
        </p:nvPicPr>
        <p:blipFill>
          <a:blip r:embed="rId3" cstate="print"/>
          <a:stretch>
            <a:fillRect/>
          </a:stretch>
        </p:blipFill>
        <p:spPr>
          <a:xfrm>
            <a:off x="337030" y="2246244"/>
            <a:ext cx="4694351" cy="3003089"/>
          </a:xfrm>
          <a:prstGeom prst="rect">
            <a:avLst/>
          </a:prstGeom>
        </p:spPr>
      </p:pic>
      <p:sp>
        <p:nvSpPr>
          <p:cNvPr id="8" name="pole tekstowe 7">
            <a:extLst>
              <a:ext uri="{FF2B5EF4-FFF2-40B4-BE49-F238E27FC236}">
                <a16:creationId xmlns="" xmlns:a16="http://schemas.microsoft.com/office/drawing/2014/main" id="{63E34BC7-6956-A4DA-1DCC-9D85A5B1EAB2}"/>
              </a:ext>
            </a:extLst>
          </p:cNvPr>
          <p:cNvSpPr txBox="1"/>
          <p:nvPr/>
        </p:nvSpPr>
        <p:spPr>
          <a:xfrm>
            <a:off x="3140971" y="5995458"/>
            <a:ext cx="8524568" cy="830997"/>
          </a:xfrm>
          <a:prstGeom prst="rect">
            <a:avLst/>
          </a:prstGeom>
          <a:noFill/>
        </p:spPr>
        <p:txBody>
          <a:bodyPr wrap="square" rtlCol="0">
            <a:spAutoFit/>
          </a:bodyPr>
          <a:lstStyle/>
          <a:p>
            <a:r>
              <a:rPr lang="en-US" sz="1200" dirty="0"/>
              <a:t>Co-funded by the European Union. Views and opinions expressed are however those of the author(s) only and do not necessarily reflect those of the European Union or </a:t>
            </a:r>
            <a:r>
              <a:rPr lang="en-US" sz="1200" dirty="0" err="1"/>
              <a:t>Fundacja</a:t>
            </a:r>
            <a:r>
              <a:rPr lang="en-US" sz="1200" dirty="0"/>
              <a:t> </a:t>
            </a:r>
            <a:r>
              <a:rPr lang="en-US" sz="1200" dirty="0" err="1"/>
              <a:t>Rozwoju</a:t>
            </a:r>
            <a:r>
              <a:rPr lang="en-US" sz="1200" dirty="0"/>
              <a:t> </a:t>
            </a:r>
            <a:r>
              <a:rPr lang="en-US" sz="1200" dirty="0" err="1"/>
              <a:t>Systemu</a:t>
            </a:r>
            <a:r>
              <a:rPr lang="en-US" sz="1200" dirty="0"/>
              <a:t> </a:t>
            </a:r>
            <a:r>
              <a:rPr lang="en-US" sz="1200" dirty="0" err="1"/>
              <a:t>Edukacji</a:t>
            </a:r>
            <a:r>
              <a:rPr lang="en-US" sz="1200" dirty="0"/>
              <a:t>. Neither the European Union nor the granting authority can be held responsible for them</a:t>
            </a:r>
            <a:r>
              <a:rPr lang="en-US" sz="1200" dirty="0" smtClean="0"/>
              <a:t>.</a:t>
            </a:r>
            <a:r>
              <a:rPr lang="pl-PL" sz="1200" dirty="0" smtClean="0"/>
              <a:t> </a:t>
            </a:r>
            <a:r>
              <a:rPr lang="en-US" sz="1200" dirty="0" smtClean="0">
                <a:solidFill>
                  <a:srgbClr val="000000"/>
                </a:solidFill>
                <a:effectLst/>
                <a:ea typeface="Times New Roman" panose="02020603050405020304" pitchFamily="18" charset="0"/>
                <a:cs typeface="Times New Roman" panose="02020603050405020304" pitchFamily="18" charset="0"/>
              </a:rPr>
              <a:t>Project </a:t>
            </a:r>
            <a:r>
              <a:rPr lang="en-US" sz="1200" dirty="0">
                <a:solidFill>
                  <a:srgbClr val="000000"/>
                </a:solidFill>
                <a:effectLst/>
                <a:ea typeface="Times New Roman" panose="02020603050405020304" pitchFamily="18" charset="0"/>
                <a:cs typeface="Times New Roman" panose="02020603050405020304" pitchFamily="18" charset="0"/>
              </a:rPr>
              <a:t>no. 2022-1-PL01-KA220-HED-000086524</a:t>
            </a:r>
          </a:p>
        </p:txBody>
      </p:sp>
    </p:spTree>
    <p:extLst>
      <p:ext uri="{BB962C8B-B14F-4D97-AF65-F5344CB8AC3E}">
        <p14:creationId xmlns:p14="http://schemas.microsoft.com/office/powerpoint/2010/main" val="8663138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49000">
              <a:srgbClr val="E0DB7E"/>
            </a:gs>
            <a:gs pos="83000">
              <a:srgbClr val="FFE265"/>
            </a:gs>
            <a:gs pos="100000">
              <a:schemeClr val="accent2">
                <a:lumMod val="60000"/>
                <a:lumOff val="40000"/>
              </a:schemeClr>
            </a:gs>
          </a:gsLst>
          <a:lin ang="5400000" scaled="1"/>
        </a:gradFill>
        <a:effectLst/>
      </p:bgPr>
    </p:bg>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43833E5F-D27D-8673-FD51-C537BBFAD3B0}"/>
              </a:ext>
            </a:extLst>
          </p:cNvPr>
          <p:cNvSpPr>
            <a:spLocks noGrp="1"/>
          </p:cNvSpPr>
          <p:nvPr>
            <p:ph type="title"/>
          </p:nvPr>
        </p:nvSpPr>
        <p:spPr>
          <a:xfrm>
            <a:off x="1386348" y="790796"/>
            <a:ext cx="8524568" cy="1061884"/>
          </a:xfrm>
        </p:spPr>
        <p:txBody>
          <a:bodyPr>
            <a:normAutofit fontScale="90000"/>
          </a:bodyPr>
          <a:lstStyle/>
          <a:p>
            <a:pPr algn="ctr"/>
            <a:r>
              <a:rPr lang="en-US" sz="4400" dirty="0"/>
              <a:t>Math anxiety, a hierarchical construct</a:t>
            </a:r>
            <a:endParaRPr lang="pl-PL" sz="4400" dirty="0"/>
          </a:p>
        </p:txBody>
      </p:sp>
      <p:sp>
        <p:nvSpPr>
          <p:cNvPr id="3" name="Symbol zastępczy zawartości 2">
            <a:extLst>
              <a:ext uri="{FF2B5EF4-FFF2-40B4-BE49-F238E27FC236}">
                <a16:creationId xmlns="" xmlns:a16="http://schemas.microsoft.com/office/drawing/2014/main" id="{F8FD2E8E-A97C-2CBF-A1D9-0F7F589F5B5D}"/>
              </a:ext>
            </a:extLst>
          </p:cNvPr>
          <p:cNvSpPr>
            <a:spLocks noGrp="1"/>
          </p:cNvSpPr>
          <p:nvPr>
            <p:ph idx="1"/>
          </p:nvPr>
        </p:nvSpPr>
        <p:spPr>
          <a:xfrm>
            <a:off x="6096000" y="2049462"/>
            <a:ext cx="5259388" cy="3811588"/>
          </a:xfrm>
        </p:spPr>
        <p:txBody>
          <a:bodyPr>
            <a:normAutofit fontScale="85000" lnSpcReduction="10000"/>
          </a:bodyPr>
          <a:lstStyle/>
          <a:p>
            <a:pPr algn="just"/>
            <a:r>
              <a:rPr lang="en-US" dirty="0"/>
              <a:t>The teacher encourages the students to  share their own experiences with math  anxiety, creating a supportive  environment where everyone feels  comfortable discussing their feelings  and concerns.</a:t>
            </a:r>
          </a:p>
        </p:txBody>
      </p:sp>
      <p:pic>
        <p:nvPicPr>
          <p:cNvPr id="5" name="Obraz 4" descr="Obraz zawierający zrzut ekranu, Czcionka, Jaskrawoniebieski, Majorelle blue&#10;&#10;Opis wygenerowany automatycznie">
            <a:extLst>
              <a:ext uri="{FF2B5EF4-FFF2-40B4-BE49-F238E27FC236}">
                <a16:creationId xmlns="" xmlns:a16="http://schemas.microsoft.com/office/drawing/2014/main" id="{BE0C642B-D383-C7DF-19E1-691BFC568FA9}"/>
              </a:ext>
            </a:extLst>
          </p:cNvPr>
          <p:cNvPicPr>
            <a:picLocks noChangeAspect="1"/>
          </p:cNvPicPr>
          <p:nvPr/>
        </p:nvPicPr>
        <p:blipFill>
          <a:blip r:embed="rId2"/>
          <a:stretch>
            <a:fillRect/>
          </a:stretch>
        </p:blipFill>
        <p:spPr>
          <a:xfrm>
            <a:off x="0" y="6259120"/>
            <a:ext cx="2684206" cy="598880"/>
          </a:xfrm>
          <a:prstGeom prst="rect">
            <a:avLst/>
          </a:prstGeom>
        </p:spPr>
      </p:pic>
      <p:sp>
        <p:nvSpPr>
          <p:cNvPr id="6" name="pole tekstowe 5">
            <a:extLst>
              <a:ext uri="{FF2B5EF4-FFF2-40B4-BE49-F238E27FC236}">
                <a16:creationId xmlns="" xmlns:a16="http://schemas.microsoft.com/office/drawing/2014/main" id="{63E34BC7-6956-A4DA-1DCC-9D85A5B1EAB2}"/>
              </a:ext>
            </a:extLst>
          </p:cNvPr>
          <p:cNvSpPr txBox="1"/>
          <p:nvPr/>
        </p:nvSpPr>
        <p:spPr>
          <a:xfrm>
            <a:off x="3140971" y="6254614"/>
            <a:ext cx="8524568" cy="646331"/>
          </a:xfrm>
          <a:prstGeom prst="rect">
            <a:avLst/>
          </a:prstGeom>
          <a:noFill/>
        </p:spPr>
        <p:txBody>
          <a:bodyPr wrap="square" rtlCol="0">
            <a:spAutoFit/>
          </a:bodyPr>
          <a:lstStyle/>
          <a:p>
            <a:r>
              <a:rPr lang="en-US" sz="1200" dirty="0">
                <a:solidFill>
                  <a:srgbClr val="000000"/>
                </a:solidFill>
                <a:effectLst/>
                <a:latin typeface="+mj-lt"/>
                <a:ea typeface="Times New Roman" panose="02020603050405020304" pitchFamily="18" charset="0"/>
                <a:cs typeface="Times New Roman" panose="02020603050405020304" pitchFamily="18" charset="0"/>
              </a:rPr>
              <a:t>Funded by the European Union. Views and opinions expressed are however those of the author(s) only and do not necessarily reflect those of the European Union or the European Education and Culture Executive Agency (EACEA). Neither the European Union nor EACEA can be held responsible for them. Project no. 2022-1-PL01-KA220-HED-000086524</a:t>
            </a:r>
          </a:p>
        </p:txBody>
      </p:sp>
      <p:pic>
        <p:nvPicPr>
          <p:cNvPr id="7" name="object 639">
            <a:extLst>
              <a:ext uri="{FF2B5EF4-FFF2-40B4-BE49-F238E27FC236}">
                <a16:creationId xmlns="" xmlns:a16="http://schemas.microsoft.com/office/drawing/2014/main" id="{4B9D8545-E6D7-50CE-F0C5-100D39798A46}"/>
              </a:ext>
            </a:extLst>
          </p:cNvPr>
          <p:cNvPicPr/>
          <p:nvPr/>
        </p:nvPicPr>
        <p:blipFill>
          <a:blip r:embed="rId3" cstate="print"/>
          <a:stretch>
            <a:fillRect/>
          </a:stretch>
        </p:blipFill>
        <p:spPr>
          <a:xfrm>
            <a:off x="726383" y="2767789"/>
            <a:ext cx="4065884" cy="1732805"/>
          </a:xfrm>
          <a:prstGeom prst="rect">
            <a:avLst/>
          </a:prstGeom>
        </p:spPr>
      </p:pic>
    </p:spTree>
    <p:extLst>
      <p:ext uri="{BB962C8B-B14F-4D97-AF65-F5344CB8AC3E}">
        <p14:creationId xmlns:p14="http://schemas.microsoft.com/office/powerpoint/2010/main" val="217319262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49000">
              <a:srgbClr val="E0DB7E"/>
            </a:gs>
            <a:gs pos="83000">
              <a:srgbClr val="FFE265"/>
            </a:gs>
            <a:gs pos="100000">
              <a:schemeClr val="accent2">
                <a:lumMod val="60000"/>
                <a:lumOff val="40000"/>
              </a:schemeClr>
            </a:gs>
          </a:gsLst>
          <a:lin ang="5400000" scaled="1"/>
        </a:gradFill>
        <a:effectLst/>
      </p:bgPr>
    </p:bg>
    <p:spTree>
      <p:nvGrpSpPr>
        <p:cNvPr id="1" name=""/>
        <p:cNvGrpSpPr/>
        <p:nvPr/>
      </p:nvGrpSpPr>
      <p:grpSpPr>
        <a:xfrm>
          <a:off x="0" y="0"/>
          <a:ext cx="0" cy="0"/>
          <a:chOff x="0" y="0"/>
          <a:chExt cx="0" cy="0"/>
        </a:xfrm>
      </p:grpSpPr>
      <p:sp>
        <p:nvSpPr>
          <p:cNvPr id="2" name="Tytuł 1">
            <a:extLst>
              <a:ext uri="{FF2B5EF4-FFF2-40B4-BE49-F238E27FC236}">
                <a16:creationId xmlns="" xmlns:a16="http://schemas.microsoft.com/office/drawing/2014/main" id="{43833E5F-D27D-8673-FD51-C537BBFAD3B0}"/>
              </a:ext>
            </a:extLst>
          </p:cNvPr>
          <p:cNvSpPr>
            <a:spLocks noGrp="1"/>
          </p:cNvSpPr>
          <p:nvPr>
            <p:ph type="title"/>
          </p:nvPr>
        </p:nvSpPr>
        <p:spPr>
          <a:xfrm>
            <a:off x="1386348" y="790796"/>
            <a:ext cx="8524568" cy="1061884"/>
          </a:xfrm>
        </p:spPr>
        <p:txBody>
          <a:bodyPr>
            <a:normAutofit fontScale="90000"/>
          </a:bodyPr>
          <a:lstStyle/>
          <a:p>
            <a:pPr algn="ctr"/>
            <a:r>
              <a:rPr lang="en-US" sz="4400" dirty="0"/>
              <a:t>Math anxiety, a hierarchical construct</a:t>
            </a:r>
            <a:endParaRPr lang="pl-PL" sz="4400" dirty="0"/>
          </a:p>
        </p:txBody>
      </p:sp>
      <p:sp>
        <p:nvSpPr>
          <p:cNvPr id="3" name="Symbol zastępczy zawartości 2">
            <a:extLst>
              <a:ext uri="{FF2B5EF4-FFF2-40B4-BE49-F238E27FC236}">
                <a16:creationId xmlns="" xmlns:a16="http://schemas.microsoft.com/office/drawing/2014/main" id="{F8FD2E8E-A97C-2CBF-A1D9-0F7F589F5B5D}"/>
              </a:ext>
            </a:extLst>
          </p:cNvPr>
          <p:cNvSpPr>
            <a:spLocks noGrp="1"/>
          </p:cNvSpPr>
          <p:nvPr>
            <p:ph idx="1"/>
          </p:nvPr>
        </p:nvSpPr>
        <p:spPr>
          <a:xfrm>
            <a:off x="6096000" y="2049462"/>
            <a:ext cx="5259388" cy="3811588"/>
          </a:xfrm>
        </p:spPr>
        <p:txBody>
          <a:bodyPr>
            <a:normAutofit fontScale="70000" lnSpcReduction="20000"/>
          </a:bodyPr>
          <a:lstStyle/>
          <a:p>
            <a:pPr algn="just"/>
            <a:r>
              <a:rPr lang="en-US" dirty="0"/>
              <a:t>The teacher concludes the lesson by offering  strategies to cope with math anxiety, such as deep  breathing exercises, positive self-talk, and seeking  help from teachers or tutors. They reassure the  students that with practice and perseverance,  they can overcome their fears and succeed in  math.</a:t>
            </a:r>
          </a:p>
        </p:txBody>
      </p:sp>
      <p:pic>
        <p:nvPicPr>
          <p:cNvPr id="5" name="Obraz 4" descr="Obraz zawierający zrzut ekranu, Czcionka, Jaskrawoniebieski, Majorelle blue&#10;&#10;Opis wygenerowany automatycznie">
            <a:extLst>
              <a:ext uri="{FF2B5EF4-FFF2-40B4-BE49-F238E27FC236}">
                <a16:creationId xmlns="" xmlns:a16="http://schemas.microsoft.com/office/drawing/2014/main" id="{BE0C642B-D383-C7DF-19E1-691BFC568FA9}"/>
              </a:ext>
            </a:extLst>
          </p:cNvPr>
          <p:cNvPicPr>
            <a:picLocks noChangeAspect="1"/>
          </p:cNvPicPr>
          <p:nvPr/>
        </p:nvPicPr>
        <p:blipFill>
          <a:blip r:embed="rId2"/>
          <a:stretch>
            <a:fillRect/>
          </a:stretch>
        </p:blipFill>
        <p:spPr>
          <a:xfrm>
            <a:off x="0" y="6259120"/>
            <a:ext cx="2684206" cy="598880"/>
          </a:xfrm>
          <a:prstGeom prst="rect">
            <a:avLst/>
          </a:prstGeom>
        </p:spPr>
      </p:pic>
      <p:pic>
        <p:nvPicPr>
          <p:cNvPr id="8" name="object 635">
            <a:extLst>
              <a:ext uri="{FF2B5EF4-FFF2-40B4-BE49-F238E27FC236}">
                <a16:creationId xmlns="" xmlns:a16="http://schemas.microsoft.com/office/drawing/2014/main" id="{7436A349-1FFE-215D-D1B3-B1A9CDB71971}"/>
              </a:ext>
            </a:extLst>
          </p:cNvPr>
          <p:cNvPicPr/>
          <p:nvPr/>
        </p:nvPicPr>
        <p:blipFill>
          <a:blip r:embed="rId3" cstate="print"/>
          <a:stretch>
            <a:fillRect/>
          </a:stretch>
        </p:blipFill>
        <p:spPr>
          <a:xfrm>
            <a:off x="706445" y="2416419"/>
            <a:ext cx="3955521" cy="2686843"/>
          </a:xfrm>
          <a:prstGeom prst="rect">
            <a:avLst/>
          </a:prstGeom>
        </p:spPr>
      </p:pic>
      <p:sp>
        <p:nvSpPr>
          <p:cNvPr id="7" name="pole tekstowe 6">
            <a:extLst>
              <a:ext uri="{FF2B5EF4-FFF2-40B4-BE49-F238E27FC236}">
                <a16:creationId xmlns="" xmlns:a16="http://schemas.microsoft.com/office/drawing/2014/main" id="{63E34BC7-6956-A4DA-1DCC-9D85A5B1EAB2}"/>
              </a:ext>
            </a:extLst>
          </p:cNvPr>
          <p:cNvSpPr txBox="1"/>
          <p:nvPr/>
        </p:nvSpPr>
        <p:spPr>
          <a:xfrm>
            <a:off x="3140971" y="5995458"/>
            <a:ext cx="8524568" cy="830997"/>
          </a:xfrm>
          <a:prstGeom prst="rect">
            <a:avLst/>
          </a:prstGeom>
          <a:noFill/>
        </p:spPr>
        <p:txBody>
          <a:bodyPr wrap="square" rtlCol="0">
            <a:spAutoFit/>
          </a:bodyPr>
          <a:lstStyle/>
          <a:p>
            <a:r>
              <a:rPr lang="en-US" sz="1200" dirty="0"/>
              <a:t>Co-funded by the European Union. Views and opinions expressed are however those of the author(s) only and do not necessarily reflect those of the European Union or </a:t>
            </a:r>
            <a:r>
              <a:rPr lang="en-US" sz="1200" dirty="0" err="1"/>
              <a:t>Fundacja</a:t>
            </a:r>
            <a:r>
              <a:rPr lang="en-US" sz="1200" dirty="0"/>
              <a:t> </a:t>
            </a:r>
            <a:r>
              <a:rPr lang="en-US" sz="1200" dirty="0" err="1"/>
              <a:t>Rozwoju</a:t>
            </a:r>
            <a:r>
              <a:rPr lang="en-US" sz="1200" dirty="0"/>
              <a:t> </a:t>
            </a:r>
            <a:r>
              <a:rPr lang="en-US" sz="1200" dirty="0" err="1"/>
              <a:t>Systemu</a:t>
            </a:r>
            <a:r>
              <a:rPr lang="en-US" sz="1200" dirty="0"/>
              <a:t> </a:t>
            </a:r>
            <a:r>
              <a:rPr lang="en-US" sz="1200" dirty="0" err="1"/>
              <a:t>Edukacji</a:t>
            </a:r>
            <a:r>
              <a:rPr lang="en-US" sz="1200" dirty="0"/>
              <a:t>. Neither the European Union nor the granting authority can be held responsible for them</a:t>
            </a:r>
            <a:r>
              <a:rPr lang="en-US" sz="1200" dirty="0" smtClean="0"/>
              <a:t>.</a:t>
            </a:r>
            <a:r>
              <a:rPr lang="pl-PL" sz="1200" dirty="0" smtClean="0"/>
              <a:t> </a:t>
            </a:r>
            <a:r>
              <a:rPr lang="en-US" sz="1200" dirty="0" smtClean="0">
                <a:solidFill>
                  <a:srgbClr val="000000"/>
                </a:solidFill>
                <a:effectLst/>
                <a:ea typeface="Times New Roman" panose="02020603050405020304" pitchFamily="18" charset="0"/>
                <a:cs typeface="Times New Roman" panose="02020603050405020304" pitchFamily="18" charset="0"/>
              </a:rPr>
              <a:t>Project </a:t>
            </a:r>
            <a:r>
              <a:rPr lang="en-US" sz="1200" dirty="0">
                <a:solidFill>
                  <a:srgbClr val="000000"/>
                </a:solidFill>
                <a:effectLst/>
                <a:ea typeface="Times New Roman" panose="02020603050405020304" pitchFamily="18" charset="0"/>
                <a:cs typeface="Times New Roman" panose="02020603050405020304" pitchFamily="18" charset="0"/>
              </a:rPr>
              <a:t>no. 2022-1-PL01-KA220-HED-000086524</a:t>
            </a:r>
          </a:p>
        </p:txBody>
      </p:sp>
    </p:spTree>
    <p:extLst>
      <p:ext uri="{BB962C8B-B14F-4D97-AF65-F5344CB8AC3E}">
        <p14:creationId xmlns:p14="http://schemas.microsoft.com/office/powerpoint/2010/main" val="2300285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2">
                <a:lumMod val="60000"/>
                <a:lumOff val="40000"/>
              </a:schemeClr>
            </a:gs>
            <a:gs pos="49000">
              <a:srgbClr val="E0DB7E"/>
            </a:gs>
            <a:gs pos="83000">
              <a:srgbClr val="FFE265"/>
            </a:gs>
            <a:gs pos="100000">
              <a:schemeClr val="accent2">
                <a:lumMod val="60000"/>
                <a:lumOff val="40000"/>
              </a:schemeClr>
            </a:gs>
          </a:gsLst>
          <a:lin ang="5400000" scaled="1"/>
        </a:gradFill>
        <a:effectLst/>
      </p:bgPr>
    </p:bg>
    <p:spTree>
      <p:nvGrpSpPr>
        <p:cNvPr id="1" name=""/>
        <p:cNvGrpSpPr/>
        <p:nvPr/>
      </p:nvGrpSpPr>
      <p:grpSpPr>
        <a:xfrm>
          <a:off x="0" y="0"/>
          <a:ext cx="0" cy="0"/>
          <a:chOff x="0" y="0"/>
          <a:chExt cx="0" cy="0"/>
        </a:xfrm>
      </p:grpSpPr>
      <p:sp>
        <p:nvSpPr>
          <p:cNvPr id="6" name="Tytuł 5">
            <a:extLst>
              <a:ext uri="{FF2B5EF4-FFF2-40B4-BE49-F238E27FC236}">
                <a16:creationId xmlns="" xmlns:a16="http://schemas.microsoft.com/office/drawing/2014/main" id="{234AFC11-FB4B-2836-BA9B-9E9900CEF916}"/>
              </a:ext>
            </a:extLst>
          </p:cNvPr>
          <p:cNvSpPr>
            <a:spLocks noGrp="1"/>
          </p:cNvSpPr>
          <p:nvPr>
            <p:ph type="title"/>
          </p:nvPr>
        </p:nvSpPr>
        <p:spPr>
          <a:xfrm>
            <a:off x="1173480" y="365125"/>
            <a:ext cx="8718702" cy="1325563"/>
          </a:xfrm>
        </p:spPr>
        <p:txBody>
          <a:bodyPr/>
          <a:lstStyle/>
          <a:p>
            <a:pPr algn="ctr"/>
            <a:r>
              <a:rPr lang="pl-PL" dirty="0" err="1"/>
              <a:t>Conclusion</a:t>
            </a:r>
            <a:endParaRPr lang="pl-PL" dirty="0"/>
          </a:p>
        </p:txBody>
      </p:sp>
      <p:pic>
        <p:nvPicPr>
          <p:cNvPr id="5" name="Obraz 4" descr="Obraz zawierający zrzut ekranu, Czcionka, Jaskrawoniebieski, Majorelle blue&#10;&#10;Opis wygenerowany automatycznie">
            <a:extLst>
              <a:ext uri="{FF2B5EF4-FFF2-40B4-BE49-F238E27FC236}">
                <a16:creationId xmlns="" xmlns:a16="http://schemas.microsoft.com/office/drawing/2014/main" id="{BE0C642B-D383-C7DF-19E1-691BFC568FA9}"/>
              </a:ext>
            </a:extLst>
          </p:cNvPr>
          <p:cNvPicPr>
            <a:picLocks noChangeAspect="1"/>
          </p:cNvPicPr>
          <p:nvPr/>
        </p:nvPicPr>
        <p:blipFill>
          <a:blip r:embed="rId2"/>
          <a:stretch>
            <a:fillRect/>
          </a:stretch>
        </p:blipFill>
        <p:spPr>
          <a:xfrm>
            <a:off x="0" y="6259120"/>
            <a:ext cx="2684206" cy="598880"/>
          </a:xfrm>
          <a:prstGeom prst="rect">
            <a:avLst/>
          </a:prstGeom>
        </p:spPr>
      </p:pic>
      <p:sp>
        <p:nvSpPr>
          <p:cNvPr id="7" name="pole tekstowe 6">
            <a:extLst>
              <a:ext uri="{FF2B5EF4-FFF2-40B4-BE49-F238E27FC236}">
                <a16:creationId xmlns="" xmlns:a16="http://schemas.microsoft.com/office/drawing/2014/main" id="{A561396E-4252-E7C8-3417-5222698D59D6}"/>
              </a:ext>
            </a:extLst>
          </p:cNvPr>
          <p:cNvSpPr txBox="1"/>
          <p:nvPr/>
        </p:nvSpPr>
        <p:spPr>
          <a:xfrm>
            <a:off x="298580" y="2301240"/>
            <a:ext cx="10858630" cy="3293209"/>
          </a:xfrm>
          <a:prstGeom prst="rect">
            <a:avLst/>
          </a:prstGeom>
          <a:noFill/>
        </p:spPr>
        <p:txBody>
          <a:bodyPr wrap="square" rtlCol="0">
            <a:spAutoFit/>
          </a:bodyPr>
          <a:lstStyle/>
          <a:p>
            <a:pPr algn="just"/>
            <a:r>
              <a:rPr lang="en-US" sz="2600" dirty="0"/>
              <a:t>Math anxiety among primary school  students is a significant concern that can  hinder their academic progress and overall  well-being. </a:t>
            </a:r>
          </a:p>
          <a:p>
            <a:pPr algn="just"/>
            <a:r>
              <a:rPr lang="en-US" sz="2600" dirty="0"/>
              <a:t>By fostering a positive attitude  towards math and building students'  confidence in their mathematical abilities  from an early age, educators can empower  primary school students to overcome math  anxiety and develop a lifelong love for  learning mathematics.</a:t>
            </a:r>
          </a:p>
        </p:txBody>
      </p:sp>
      <p:sp>
        <p:nvSpPr>
          <p:cNvPr id="9" name="pole tekstowe 8">
            <a:extLst>
              <a:ext uri="{FF2B5EF4-FFF2-40B4-BE49-F238E27FC236}">
                <a16:creationId xmlns="" xmlns:a16="http://schemas.microsoft.com/office/drawing/2014/main" id="{63E34BC7-6956-A4DA-1DCC-9D85A5B1EAB2}"/>
              </a:ext>
            </a:extLst>
          </p:cNvPr>
          <p:cNvSpPr txBox="1"/>
          <p:nvPr/>
        </p:nvSpPr>
        <p:spPr>
          <a:xfrm>
            <a:off x="3140971" y="5995458"/>
            <a:ext cx="8524568" cy="830997"/>
          </a:xfrm>
          <a:prstGeom prst="rect">
            <a:avLst/>
          </a:prstGeom>
          <a:noFill/>
        </p:spPr>
        <p:txBody>
          <a:bodyPr wrap="square" rtlCol="0">
            <a:spAutoFit/>
          </a:bodyPr>
          <a:lstStyle/>
          <a:p>
            <a:r>
              <a:rPr lang="en-US" sz="1200" dirty="0"/>
              <a:t>Co-funded by the European Union. Views and opinions expressed are however those of the author(s) only and do not necessarily reflect those of the European Union or </a:t>
            </a:r>
            <a:r>
              <a:rPr lang="en-US" sz="1200" dirty="0" err="1"/>
              <a:t>Fundacja</a:t>
            </a:r>
            <a:r>
              <a:rPr lang="en-US" sz="1200" dirty="0"/>
              <a:t> </a:t>
            </a:r>
            <a:r>
              <a:rPr lang="en-US" sz="1200" dirty="0" err="1"/>
              <a:t>Rozwoju</a:t>
            </a:r>
            <a:r>
              <a:rPr lang="en-US" sz="1200" dirty="0"/>
              <a:t> </a:t>
            </a:r>
            <a:r>
              <a:rPr lang="en-US" sz="1200" dirty="0" err="1"/>
              <a:t>Systemu</a:t>
            </a:r>
            <a:r>
              <a:rPr lang="en-US" sz="1200" dirty="0"/>
              <a:t> </a:t>
            </a:r>
            <a:r>
              <a:rPr lang="en-US" sz="1200" dirty="0" err="1"/>
              <a:t>Edukacji</a:t>
            </a:r>
            <a:r>
              <a:rPr lang="en-US" sz="1200" dirty="0"/>
              <a:t>. Neither the European Union nor the granting authority can be held responsible for them</a:t>
            </a:r>
            <a:r>
              <a:rPr lang="en-US" sz="1200" dirty="0" smtClean="0"/>
              <a:t>.</a:t>
            </a:r>
            <a:r>
              <a:rPr lang="pl-PL" sz="1200" dirty="0" smtClean="0"/>
              <a:t> </a:t>
            </a:r>
            <a:r>
              <a:rPr lang="en-US" sz="1200" dirty="0" smtClean="0">
                <a:solidFill>
                  <a:srgbClr val="000000"/>
                </a:solidFill>
                <a:effectLst/>
                <a:ea typeface="Times New Roman" panose="02020603050405020304" pitchFamily="18" charset="0"/>
                <a:cs typeface="Times New Roman" panose="02020603050405020304" pitchFamily="18" charset="0"/>
              </a:rPr>
              <a:t>Project </a:t>
            </a:r>
            <a:r>
              <a:rPr lang="en-US" sz="1200" dirty="0">
                <a:solidFill>
                  <a:srgbClr val="000000"/>
                </a:solidFill>
                <a:effectLst/>
                <a:ea typeface="Times New Roman" panose="02020603050405020304" pitchFamily="18" charset="0"/>
                <a:cs typeface="Times New Roman" panose="02020603050405020304" pitchFamily="18" charset="0"/>
              </a:rPr>
              <a:t>no. 2022-1-PL01-KA220-HED-000086524</a:t>
            </a:r>
          </a:p>
        </p:txBody>
      </p:sp>
    </p:spTree>
    <p:extLst>
      <p:ext uri="{BB962C8B-B14F-4D97-AF65-F5344CB8AC3E}">
        <p14:creationId xmlns:p14="http://schemas.microsoft.com/office/powerpoint/2010/main" val="3508794436"/>
      </p:ext>
    </p:extLst>
  </p:cSld>
  <p:clrMapOvr>
    <a:masterClrMapping/>
  </p:clrMapOvr>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zione standard1" id="{EDF50828-EE4F-E24B-A492-F3187F4D4583}" vid="{82E5DBEF-FC1B-904C-BD35-1663F52A076C}"/>
    </a:ext>
  </a:extLst>
</a:theme>
</file>

<file path=ppt/theme/theme2.xml><?xml version="1.0" encoding="utf-8"?>
<a:theme xmlns:a="http://schemas.openxmlformats.org/drawingml/2006/main" name="1_Tema di Offic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Presentazione standard1" id="{EDF50828-EE4F-E24B-A492-F3187F4D4583}" vid="{82E5DBEF-FC1B-904C-BD35-1663F52A076C}"/>
    </a:ext>
  </a:extLst>
</a:theme>
</file>

<file path=docMetadata/LabelInfo.xml><?xml version="1.0" encoding="utf-8"?>
<clbl:labelList xmlns:clbl="http://schemas.microsoft.com/office/2020/mipLabelMetadata">
  <clbl:label id="{262dbaf1-38a1-43f9-a7da-3022da85cc5e}" enabled="0" method="" siteId="{262dbaf1-38a1-43f9-a7da-3022da85cc5e}" removed="1"/>
</clbl:labelList>
</file>

<file path=docProps/app.xml><?xml version="1.0" encoding="utf-8"?>
<Properties xmlns="http://schemas.openxmlformats.org/officeDocument/2006/extended-properties" xmlns:vt="http://schemas.openxmlformats.org/officeDocument/2006/docPropsVTypes">
  <Template>Rbts Layout Presentazione standard1</Template>
  <TotalTime>188</TotalTime>
  <Words>860</Words>
  <Application>Microsoft Office PowerPoint</Application>
  <PresentationFormat>Panoramiczny</PresentationFormat>
  <Paragraphs>36</Paragraphs>
  <Slides>11</Slides>
  <Notes>0</Notes>
  <HiddenSlides>0</HiddenSlides>
  <MMClips>0</MMClips>
  <ScaleCrop>false</ScaleCrop>
  <HeadingPairs>
    <vt:vector size="6" baseType="variant">
      <vt:variant>
        <vt:lpstr>Używane czcionki</vt:lpstr>
      </vt:variant>
      <vt:variant>
        <vt:i4>8</vt:i4>
      </vt:variant>
      <vt:variant>
        <vt:lpstr>Motyw</vt:lpstr>
      </vt:variant>
      <vt:variant>
        <vt:i4>2</vt:i4>
      </vt:variant>
      <vt:variant>
        <vt:lpstr>Tytuły slajdów</vt:lpstr>
      </vt:variant>
      <vt:variant>
        <vt:i4>11</vt:i4>
      </vt:variant>
    </vt:vector>
  </HeadingPairs>
  <TitlesOfParts>
    <vt:vector size="21" baseType="lpstr">
      <vt:lpstr>Aptos</vt:lpstr>
      <vt:lpstr>Aptos Display</vt:lpstr>
      <vt:lpstr>Arial</vt:lpstr>
      <vt:lpstr>Calibri</vt:lpstr>
      <vt:lpstr>Century Gothic</vt:lpstr>
      <vt:lpstr>Inter Bold</vt:lpstr>
      <vt:lpstr>Poppins</vt:lpstr>
      <vt:lpstr>Times New Roman</vt:lpstr>
      <vt:lpstr>Tema di Office</vt:lpstr>
      <vt:lpstr>1_Tema di Office</vt:lpstr>
      <vt:lpstr>Prezentacja programu PowerPoint</vt:lpstr>
      <vt:lpstr>MODULE 2: MATHS ANXIETY</vt:lpstr>
      <vt:lpstr>Math anxiety, a hierarchical construct</vt:lpstr>
      <vt:lpstr>Math anxiety, a hierarchical construct</vt:lpstr>
      <vt:lpstr>Math anxiety, a hierarchical construct</vt:lpstr>
      <vt:lpstr>Math anxiety, a hierarchical construct</vt:lpstr>
      <vt:lpstr>Math anxiety, a hierarchical construct</vt:lpstr>
      <vt:lpstr>Math anxiety, a hierarchical construct</vt:lpstr>
      <vt:lpstr>Conclusion</vt:lpstr>
      <vt:lpstr>Thank you for your attention!</vt:lpstr>
      <vt:lpstr>Prezentacja programu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Prezentacja programu PowerPoint</dc:title>
  <dc:creator>Witulska Klaudia</dc:creator>
  <cp:lastModifiedBy>Ania</cp:lastModifiedBy>
  <cp:revision>45</cp:revision>
  <dcterms:created xsi:type="dcterms:W3CDTF">2024-08-05T10:37:09Z</dcterms:created>
  <dcterms:modified xsi:type="dcterms:W3CDTF">2025-03-30T20:21:54Z</dcterms:modified>
</cp:coreProperties>
</file>