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69" r:id="rId3"/>
    <p:sldId id="270" r:id="rId4"/>
    <p:sldId id="258" r:id="rId5"/>
    <p:sldId id="262" r:id="rId6"/>
    <p:sldId id="263" r:id="rId7"/>
    <p:sldId id="266" r:id="rId8"/>
    <p:sldId id="264" r:id="rId9"/>
    <p:sldId id="265" r:id="rId10"/>
    <p:sldId id="259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46" d="100"/>
          <a:sy n="46" d="100"/>
        </p:scale>
        <p:origin x="298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926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50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31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9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579081" y="2304462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5500"/>
              </a:lnSpc>
              <a:spcAft>
                <a:spcPts val="600"/>
              </a:spcAft>
            </a:pP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2</a:t>
            </a: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: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MATHS ANXIETY</a:t>
            </a:r>
            <a:endParaRPr lang="pl-PL" sz="11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overcome </a:t>
            </a:r>
            <a:endParaRPr lang="pl-PL" sz="28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anxiety at school</a:t>
            </a:r>
          </a:p>
          <a:p>
            <a:pPr algn="ctr">
              <a:lnSpc>
                <a:spcPts val="2800"/>
              </a:lnSpc>
            </a:pPr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9435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9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01928"/>
            <a:ext cx="9144000" cy="1396136"/>
          </a:xfrm>
        </p:spPr>
        <p:txBody>
          <a:bodyPr>
            <a:noAutofit/>
          </a:bodyPr>
          <a:lstStyle/>
          <a:p>
            <a:r>
              <a:rPr lang="pl-PL" sz="4000" dirty="0"/>
              <a:t>MODULE </a:t>
            </a:r>
            <a:r>
              <a:rPr lang="pl-PL" sz="4000" dirty="0" smtClean="0"/>
              <a:t>2: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/>
              <a:t>MATHS ANXIETY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051361"/>
            <a:ext cx="9144000" cy="2579851"/>
          </a:xfrm>
        </p:spPr>
        <p:txBody>
          <a:bodyPr>
            <a:normAutofit/>
          </a:bodyPr>
          <a:lstStyle/>
          <a:p>
            <a:r>
              <a:rPr lang="pl-PL" sz="4000" dirty="0" err="1"/>
              <a:t>Lesson</a:t>
            </a:r>
            <a:r>
              <a:rPr lang="pl-PL" sz="4000"/>
              <a:t> </a:t>
            </a:r>
            <a:r>
              <a:rPr lang="pl-PL" sz="4000" smtClean="0"/>
              <a:t>2.5:</a:t>
            </a:r>
            <a:r>
              <a:rPr lang="en-US" sz="4000" dirty="0" smtClean="0"/>
              <a:t>Strategies </a:t>
            </a:r>
            <a:r>
              <a:rPr lang="en-US" sz="4000" dirty="0"/>
              <a:t>to overcome math anxiety at school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4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Professor presents the course topic to the students and explain what is math anxiety.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teacher notices that certain students are anxious or hesitant about participating. 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ADFBC228-9E7D-C9D3-C85D-DCB793E0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61" y="804965"/>
            <a:ext cx="86812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FD721579-35F0-A27F-328B-CC331C32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27819CF4-7977-46FA-DA7D-DC7D0943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514ACFBF-285D-EF96-F7C0-E2094427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C9B9523B-AB02-AB95-C63F-80DE980B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3" name="object 2">
            <a:extLst>
              <a:ext uri="{FF2B5EF4-FFF2-40B4-BE49-F238E27FC236}">
                <a16:creationId xmlns="" xmlns:a16="http://schemas.microsoft.com/office/drawing/2014/main" id="{3D84244C-6238-280B-5B2F-34FCBC49E6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069" y="2049462"/>
            <a:ext cx="4886324" cy="325754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teacher stands at the front of the classroom, encouraging all students.</a:t>
            </a:r>
          </a:p>
          <a:p>
            <a:pPr algn="just"/>
            <a:r>
              <a:rPr lang="en-US" dirty="0"/>
              <a:t>The teacher reassures students that it's okay to make mistakes.</a:t>
            </a:r>
          </a:p>
          <a:p>
            <a:pPr algn="just"/>
            <a:r>
              <a:rPr lang="en-US" dirty="0"/>
              <a:t>The classroom is decorated with positive math posters, like "Math is Fun!" and "Everyone can be good at math</a:t>
            </a:r>
          </a:p>
          <a:p>
            <a:pPr algn="just"/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ject 636">
            <a:extLst>
              <a:ext uri="{FF2B5EF4-FFF2-40B4-BE49-F238E27FC236}">
                <a16:creationId xmlns="" xmlns:a16="http://schemas.microsoft.com/office/drawing/2014/main" id="{897FD5E1-9763-9D01-01D0-52CD861322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545" y="1852680"/>
            <a:ext cx="4420803" cy="361306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8C137F8-2613-26FB-1D57-8D1E3F00F25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85888" y="790575"/>
            <a:ext cx="8524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</a:rPr>
              <a:t>The teacher works one-on-one with a student, showing how to solve a math problem in smaller, manageable steps. The teacher explains, "Let’s take it step by step," and uses visuals or manipulatives to simplify the concepts.</a:t>
            </a: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60F31AB-2617-7F32-E250-8C22B88AA4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85888" y="790575"/>
            <a:ext cx="8524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6BD1019D-CE58-2D12-830C-D3407CC6F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099" name="Picture 3" descr="Making 'personalized learning' work for teachers and students | Stanford GSE">
            <a:extLst>
              <a:ext uri="{FF2B5EF4-FFF2-40B4-BE49-F238E27FC236}">
                <a16:creationId xmlns="" xmlns:a16="http://schemas.microsoft.com/office/drawing/2014/main" id="{C6A4705A-74F4-191A-D930-D911AB18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32" y="2724829"/>
            <a:ext cx="3655412" cy="24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44" y="2246244"/>
            <a:ext cx="6085114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Students playing an interactive math game in groups, smiling and engaged. The teacher uses games and activities to make math more enjoyable. The atmosphere is light-hearted, and students look like they’re having fun while learning.</a:t>
            </a:r>
            <a:endParaRPr lang="en-US" sz="28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872F1CDE-280C-9939-7E8F-5D9A060A5D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4588" y="1007677"/>
            <a:ext cx="94472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pic>
        <p:nvPicPr>
          <p:cNvPr id="6146" name="Picture 2" descr="Playing games, practicing math! – Spokane County Library District">
            <a:extLst>
              <a:ext uri="{FF2B5EF4-FFF2-40B4-BE49-F238E27FC236}">
                <a16:creationId xmlns="" xmlns:a16="http://schemas.microsoft.com/office/drawing/2014/main" id="{058D23A5-5DC3-BB26-5DC2-D7EDC2F3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03" y="2628899"/>
            <a:ext cx="3217735" cy="21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66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72" y="2443026"/>
            <a:ext cx="6317545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teacher celebrates a student’s progress, handing them a "Math Star" badge. The teacher praises students for their efforts and improvement, not just correct answers.</a:t>
            </a: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187A7B59-1A8D-72D1-B3EC-F38A8DD634D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20788" y="877812"/>
            <a:ext cx="9534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pic>
        <p:nvPicPr>
          <p:cNvPr id="5122" name="Picture 2" descr="Ways to Celebrate Student Progress | ORIGO Education">
            <a:extLst>
              <a:ext uri="{FF2B5EF4-FFF2-40B4-BE49-F238E27FC236}">
                <a16:creationId xmlns="" xmlns:a16="http://schemas.microsoft.com/office/drawing/2014/main" id="{06C0466E-D18A-7905-1925-DA4BD139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8" y="2535266"/>
            <a:ext cx="3842658" cy="25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514" y="2258854"/>
            <a:ext cx="5551716" cy="38115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Students are working in pairs or small groups, helping each other solve math problems. </a:t>
            </a:r>
          </a:p>
          <a:p>
            <a:pPr algn="just"/>
            <a:r>
              <a:rPr lang="en-US" dirty="0"/>
              <a:t>The teacher promotes collaboration, where students help explain math concepts to each other. The classroom is filled with students talking and sharing ideas.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9AA667FF-93B4-68B5-91C8-F667E587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851" y="787558"/>
            <a:ext cx="9534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ro-RO" dirty="0" err="1">
                <a:latin typeface="Aptos" panose="020B0004020202020204" pitchFamily="34" charset="0"/>
              </a:rPr>
              <a:t>Strategies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to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overcome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math</a:t>
            </a:r>
            <a:r>
              <a:rPr lang="ro-RO" altLang="ro-RO" dirty="0">
                <a:latin typeface="Aptos" panose="020B0004020202020204" pitchFamily="34" charset="0"/>
              </a:rPr>
              <a:t> </a:t>
            </a:r>
            <a:r>
              <a:rPr lang="ro-RO" altLang="ro-RO" dirty="0" err="1">
                <a:latin typeface="Aptos" panose="020B0004020202020204" pitchFamily="34" charset="0"/>
              </a:rPr>
              <a:t>anxiety</a:t>
            </a:r>
            <a:r>
              <a:rPr lang="ro-RO" altLang="ro-RO" dirty="0">
                <a:latin typeface="Aptos" panose="020B0004020202020204" pitchFamily="34" charset="0"/>
              </a:rPr>
              <a:t> at </a:t>
            </a:r>
            <a:r>
              <a:rPr lang="ro-RO" altLang="ro-RO" dirty="0" err="1">
                <a:latin typeface="Aptos" panose="020B0004020202020204" pitchFamily="34" charset="0"/>
              </a:rPr>
              <a:t>school</a:t>
            </a:r>
            <a:endParaRPr lang="ro-RO" altLang="ro-RO" dirty="0">
              <a:latin typeface="Aptos" panose="020B0004020202020204" pitchFamily="34" charset="0"/>
            </a:endParaRPr>
          </a:p>
        </p:txBody>
      </p:sp>
      <p:pic>
        <p:nvPicPr>
          <p:cNvPr id="7171" name="Picture 3" descr="The Power of Peers: Getting More Out of Group Work">
            <a:extLst>
              <a:ext uri="{FF2B5EF4-FFF2-40B4-BE49-F238E27FC236}">
                <a16:creationId xmlns="" xmlns:a16="http://schemas.microsoft.com/office/drawing/2014/main" id="{FEDB6ECB-9C81-795C-5F3C-F1847B81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4" y="2979335"/>
            <a:ext cx="3713388" cy="17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448056" y="2167425"/>
            <a:ext cx="10809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Math anxiety among primary school  students is a significant concern that can  hinder their academic progress and overall  well-being. </a:t>
            </a:r>
          </a:p>
          <a:p>
            <a:pPr algn="just"/>
            <a:r>
              <a:rPr lang="en-US" sz="2400" dirty="0"/>
              <a:t>By fostering a positive attitude  towards math and building students'  confidence in their mathematical abilities  from an early age, educators can empower  primary school students to overcome math  anxiety and develop a lifelong love for  learning mathematics.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209</TotalTime>
  <Words>871</Words>
  <Application>Microsoft Office PowerPoint</Application>
  <PresentationFormat>Panoramiczny</PresentationFormat>
  <Paragraphs>41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Prezentacja programu PowerPoint</vt:lpstr>
      <vt:lpstr>MODULE 2: MATHS ANXIETY</vt:lpstr>
      <vt:lpstr>Prezentacja programu PowerPoint</vt:lpstr>
      <vt:lpstr>Strategies to overcome math anxiety at school</vt:lpstr>
      <vt:lpstr>Strategies to overcome math anxiety at school</vt:lpstr>
      <vt:lpstr>Strategies to overcome math anxiety at school</vt:lpstr>
      <vt:lpstr>Strategies to overcome math anxiety at school</vt:lpstr>
      <vt:lpstr>Prezentacja programu PowerPoint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46</cp:revision>
  <dcterms:created xsi:type="dcterms:W3CDTF">2024-08-05T10:37:09Z</dcterms:created>
  <dcterms:modified xsi:type="dcterms:W3CDTF">2025-03-30T20:22:14Z</dcterms:modified>
</cp:coreProperties>
</file>