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80" r:id="rId4"/>
  </p:sldMasterIdLst>
  <p:sldIdLst>
    <p:sldId id="268" r:id="rId5"/>
    <p:sldId id="269" r:id="rId6"/>
    <p:sldId id="258" r:id="rId7"/>
    <p:sldId id="263" r:id="rId8"/>
    <p:sldId id="262" r:id="rId9"/>
    <p:sldId id="265" r:id="rId10"/>
    <p:sldId id="264" r:id="rId11"/>
    <p:sldId id="266" r:id="rId12"/>
    <p:sldId id="267" r:id="rId13"/>
    <p:sldId id="259" r:id="rId14"/>
    <p:sldId id="270" r:id="rId15"/>
    <p:sldId id="271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0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3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0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13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3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66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53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98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4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0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1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0037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4763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76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448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03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2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58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14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1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267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6938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9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14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98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9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78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73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18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9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396201" y="2094063"/>
            <a:ext cx="7649944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4:</a:t>
            </a:r>
            <a: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LEARNING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MATH</a:t>
            </a:r>
            <a:r>
              <a:rPr lang="pl-PL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AS </a:t>
            </a:r>
            <a:r>
              <a:rPr lang="en-US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GAME</a:t>
            </a:r>
            <a:endParaRPr lang="pl-PL" sz="36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4.1: </a:t>
            </a: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of using games in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mathematics education</a:t>
            </a:r>
            <a:endParaRPr lang="en-US" sz="28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4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561396E-4252-E7C8-3417-5222698D59D6}"/>
              </a:ext>
            </a:extLst>
          </p:cNvPr>
          <p:cNvSpPr txBox="1"/>
          <p:nvPr/>
        </p:nvSpPr>
        <p:spPr>
          <a:xfrm>
            <a:off x="2575560" y="2301240"/>
            <a:ext cx="8016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 games are tasks designed to foster a competitive spirit, a sense of fulfillment, and enjoyment. </a:t>
            </a:r>
            <a:r>
              <a:rPr lang="en-US"/>
              <a:t>Additionally, they contribute to promoting creativity in mathematical thinking and facilitating meaningful learning that addresses societal requirements.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775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1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475704"/>
            <a:ext cx="9144000" cy="1570923"/>
          </a:xfrm>
        </p:spPr>
        <p:txBody>
          <a:bodyPr>
            <a:noAutofit/>
          </a:bodyPr>
          <a:lstStyle/>
          <a:p>
            <a:r>
              <a:rPr lang="pl-PL" sz="4800" dirty="0"/>
              <a:t>MODULE 4</a:t>
            </a:r>
            <a:r>
              <a:rPr lang="pl-PL" sz="4800" dirty="0" smtClean="0"/>
              <a:t>: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/>
              <a:t>LEARNING </a:t>
            </a:r>
            <a:r>
              <a:rPr lang="pl-PL" sz="4800" smtClean="0"/>
              <a:t>MATH AS </a:t>
            </a:r>
            <a:r>
              <a:rPr lang="pl-PL" sz="4800" dirty="0" smtClean="0"/>
              <a:t>A GAME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460" y="3267423"/>
            <a:ext cx="9144000" cy="1538927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Lesson </a:t>
            </a:r>
            <a:r>
              <a:rPr lang="pl-PL" sz="4000" dirty="0" smtClean="0"/>
              <a:t>4.1: </a:t>
            </a:r>
            <a:r>
              <a:rPr lang="en-US" sz="4000" dirty="0"/>
              <a:t>Benefits of using games in mathematics </a:t>
            </a:r>
            <a:r>
              <a:rPr lang="en-US" sz="4000" dirty="0" smtClean="0"/>
              <a:t>education</a:t>
            </a:r>
            <a:endParaRPr lang="pl-PL" sz="4000" dirty="0" smtClean="0"/>
          </a:p>
          <a:p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4953269" y="502714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70" y="4800864"/>
            <a:ext cx="2271030" cy="8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Benefits of using games in mathematics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Math games makes practicing time more enjoyable and successful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50ee15fc-48fa-470b-9378-ca82776eb72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03" y="1794314"/>
            <a:ext cx="4066736" cy="40667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Benefits of using games in mathematics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Math games enrich mathematics vocabulary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Picture 7" descr="C:\Users\Students\Desktop\46738f31-47f0-421f-9a44-92078b2747b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103" y="2049462"/>
            <a:ext cx="3762163" cy="37621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61788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Benefits of using games in mathematics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Math games introduce new math ideas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Picture 7" descr="C:\Users\Students\Desktop\0219d1b5-9267-4372-8a89-17f8b091caf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049462"/>
            <a:ext cx="3837342" cy="38373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6500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Benefits of using games in mathematics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Math games are reviewing different </a:t>
            </a:r>
            <a:r>
              <a:rPr lang="en-US" dirty="0" err="1"/>
              <a:t>maths</a:t>
            </a:r>
            <a:r>
              <a:rPr lang="en-US" dirty="0"/>
              <a:t> skills or reinforcing specific skills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06559544-5523-4da8-b6e4-ac53b733e6a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3" y="2040915"/>
            <a:ext cx="3820135" cy="3820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87041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Benefits of using games in mathematics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Math games create interest and enthusiasm for learning mathematics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910a5262-c74c-4ea3-b506-c42f7fc99b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80" y="2049462"/>
            <a:ext cx="3767381" cy="37673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7084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Benefits of using games in mathematics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Math games are developing positive attitudes towards mathematics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Picture 7" descr="C:\Users\Students\Desktop\07addb67-872b-4cd2-8bf4-83b1f3655e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00" y="2014311"/>
            <a:ext cx="3881889" cy="38818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419715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280220"/>
            <a:ext cx="8524568" cy="1061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Benefits of using games in mathematics education</a:t>
            </a:r>
            <a:endParaRPr lang="pl-PL" sz="4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338" y="2057400"/>
            <a:ext cx="5259388" cy="3811588"/>
          </a:xfrm>
        </p:spPr>
        <p:txBody>
          <a:bodyPr/>
          <a:lstStyle/>
          <a:p>
            <a:r>
              <a:rPr lang="en-US" dirty="0"/>
              <a:t>Math games are developing a sense of competitiveness, satisfaction and enjoyment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9" name="Picture 8" descr="C:\Users\Students\Desktop\74909fb4-184f-4a06-ae93-798ec8d0481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48" y="2063601"/>
            <a:ext cx="3805387" cy="38053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840702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171</TotalTime>
  <Words>738</Words>
  <Application>Microsoft Office PowerPoint</Application>
  <PresentationFormat>Panoramiczny</PresentationFormat>
  <Paragraphs>37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12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2_Tema di Office</vt:lpstr>
      <vt:lpstr>Prezentacja programu PowerPoint</vt:lpstr>
      <vt:lpstr>MODULE 4: LEARNING MATH AS A GAME</vt:lpstr>
      <vt:lpstr>Benefits of using games in mathematics education</vt:lpstr>
      <vt:lpstr>Benefits of using games in mathematics education</vt:lpstr>
      <vt:lpstr>Benefits of using games in mathematics education</vt:lpstr>
      <vt:lpstr>Benefits of using games in mathematics education</vt:lpstr>
      <vt:lpstr>Benefits of using games in mathematics education</vt:lpstr>
      <vt:lpstr>Benefits of using games in mathematics education</vt:lpstr>
      <vt:lpstr>Benefits of using games in mathematics education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X: MODULE TITLE</dc:title>
  <dc:creator>Witulska Klaudia</dc:creator>
  <cp:lastModifiedBy>Ania</cp:lastModifiedBy>
  <cp:revision>15</cp:revision>
  <dcterms:created xsi:type="dcterms:W3CDTF">2024-08-05T10:37:09Z</dcterms:created>
  <dcterms:modified xsi:type="dcterms:W3CDTF">2025-03-31T17:34:31Z</dcterms:modified>
</cp:coreProperties>
</file>