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Lst>
  <p:sldIdLst>
    <p:sldId id="268" r:id="rId4"/>
    <p:sldId id="269" r:id="rId5"/>
    <p:sldId id="258" r:id="rId6"/>
    <p:sldId id="267" r:id="rId7"/>
    <p:sldId id="262" r:id="rId8"/>
    <p:sldId id="265" r:id="rId9"/>
    <p:sldId id="266" r:id="rId10"/>
    <p:sldId id="264" r:id="rId11"/>
    <p:sldId id="259" r:id="rId12"/>
    <p:sldId id="270" r:id="rId13"/>
    <p:sldId id="27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94710"/>
  </p:normalViewPr>
  <p:slideViewPr>
    <p:cSldViewPr snapToGrid="0">
      <p:cViewPr varScale="1">
        <p:scale>
          <a:sx n="89" d="100"/>
          <a:sy n="89"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170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0226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170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4410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7783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23028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29000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70848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6494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9248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63059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09927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3328207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900380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995000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933710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8787156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393438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629485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352547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a16="http://schemas.microsoft.com/office/drawing/2014/main" xmlns=""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a16="http://schemas.microsoft.com/office/drawing/2014/main" xmlns=""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951581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3210132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396201" y="2094063"/>
            <a:ext cx="7649944"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4:</a:t>
            </a:r>
            <a: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LEARNING </a:t>
            </a:r>
            <a:r>
              <a:rPr lang="en-US"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MATH</a:t>
            </a:r>
            <a: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t>
            </a:r>
            <a:r>
              <a:rPr lang="en-US"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AS </a:t>
            </a:r>
            <a:r>
              <a:rPr lang="en-US"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A </a:t>
            </a:r>
            <a:r>
              <a:rPr lang="en-US"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GAME</a:t>
            </a:r>
            <a:endParaRPr lang="pl-PL" sz="3600" dirty="0">
              <a:solidFill>
                <a:srgbClr val="33BAE4"/>
              </a:solidFill>
              <a:latin typeface="Century Gothic" panose="020B0502020202020204" pitchFamily="34" charset="0"/>
              <a:ea typeface="Calibri" panose="020F0502020204030204" pitchFamily="34" charset="0"/>
              <a:cs typeface="Times New Roman" panose="02020603050405020304" pitchFamily="18" charset="0"/>
            </a:endParaRPr>
          </a:p>
          <a:p>
            <a:pPr algn="ct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4.1.1: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Game-based learning </a:t>
            </a: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137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 xmlns:a16="http://schemas.microsoft.com/office/drawing/2014/main"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764900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979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475704"/>
            <a:ext cx="9144000" cy="1570923"/>
          </a:xfrm>
        </p:spPr>
        <p:txBody>
          <a:bodyPr>
            <a:noAutofit/>
          </a:bodyPr>
          <a:lstStyle/>
          <a:p>
            <a:r>
              <a:rPr lang="pl-PL" sz="4800" dirty="0"/>
              <a:t>MODULE 4</a:t>
            </a:r>
            <a:r>
              <a:rPr lang="pl-PL" sz="4800" dirty="0" smtClean="0"/>
              <a:t>:</a:t>
            </a:r>
            <a:r>
              <a:rPr lang="pl-PL" sz="4800" dirty="0"/>
              <a:t/>
            </a:r>
            <a:br>
              <a:rPr lang="pl-PL" sz="4800" dirty="0"/>
            </a:br>
            <a:r>
              <a:rPr lang="pl-PL" sz="4800"/>
              <a:t>LEARNING </a:t>
            </a:r>
            <a:r>
              <a:rPr lang="pl-PL" sz="4800" smtClean="0"/>
              <a:t>MATH AS </a:t>
            </a:r>
            <a:r>
              <a:rPr lang="pl-PL" sz="4800" dirty="0" smtClean="0"/>
              <a:t>A GAME</a:t>
            </a:r>
            <a:endParaRPr lang="it-IT" sz="48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267423"/>
            <a:ext cx="9144000" cy="1538927"/>
          </a:xfrm>
        </p:spPr>
        <p:txBody>
          <a:bodyPr>
            <a:normAutofit/>
          </a:bodyPr>
          <a:lstStyle/>
          <a:p>
            <a:r>
              <a:rPr lang="en-US" sz="4000" dirty="0" smtClean="0"/>
              <a:t>Lesson </a:t>
            </a:r>
            <a:r>
              <a:rPr lang="pl-PL" sz="4000" smtClean="0"/>
              <a:t>4.1.1: </a:t>
            </a:r>
            <a:r>
              <a:rPr lang="en-US" sz="4000" dirty="0" smtClean="0"/>
              <a:t>Game-based </a:t>
            </a:r>
            <a:r>
              <a:rPr lang="en-US" sz="4000" dirty="0"/>
              <a:t>learning </a:t>
            </a:r>
            <a:endParaRPr lang="pl-PL" sz="4000" dirty="0"/>
          </a:p>
        </p:txBody>
      </p:sp>
      <p:sp>
        <p:nvSpPr>
          <p:cNvPr id="4" name="Prostokąt 3"/>
          <p:cNvSpPr/>
          <p:nvPr/>
        </p:nvSpPr>
        <p:spPr>
          <a:xfrm>
            <a:off x="4953269" y="502714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570" y="4800864"/>
            <a:ext cx="2271030" cy="852673"/>
          </a:xfrm>
          <a:prstGeom prst="rect">
            <a:avLst/>
          </a:prstGeom>
        </p:spPr>
      </p:pic>
    </p:spTree>
    <p:extLst>
      <p:ext uri="{BB962C8B-B14F-4D97-AF65-F5344CB8AC3E}">
        <p14:creationId xmlns:p14="http://schemas.microsoft.com/office/powerpoint/2010/main" val="238190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en-GB" sz="4000" dirty="0"/>
              <a:t>Game-based learning </a:t>
            </a:r>
            <a:endParaRPr lang="en-US" sz="40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lstStyle/>
          <a:p>
            <a:r>
              <a:rPr lang="en-GB" dirty="0"/>
              <a:t>Game-based learning is a method for learning new concepts and skills through digital and non-digital games</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Picture 6" descr="C:\Users\Students\Downloads\_a02fcc3f-3dc7-4272-b4b8-2ca62fc2fa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103" y="2057400"/>
            <a:ext cx="3820135" cy="3820135"/>
          </a:xfrm>
          <a:prstGeom prst="rect">
            <a:avLst/>
          </a:prstGeom>
          <a:noFill/>
          <a:ln>
            <a:noFill/>
          </a:ln>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en-GB" sz="4000" dirty="0"/>
              <a:t>Game-based learning </a:t>
            </a:r>
            <a:endParaRPr lang="en-US" sz="40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lstStyle/>
          <a:p>
            <a:r>
              <a:rPr lang="en-GB" dirty="0"/>
              <a:t>Game-based learning aims to balance theoretical content and learning through </a:t>
            </a:r>
            <a:r>
              <a:rPr lang="en-GB" dirty="0" smtClean="0"/>
              <a:t>games</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Picture 6" descr="C:\Users\Students\Downloads\_3d1df6ee-2f84-4f5d-bca7-a04829e51f8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145" y="2057400"/>
            <a:ext cx="3823652" cy="3823652"/>
          </a:xfrm>
          <a:prstGeom prst="rect">
            <a:avLst/>
          </a:prstGeom>
          <a:noFill/>
          <a:ln>
            <a:noFill/>
          </a:ln>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81271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en-GB" sz="4000" dirty="0"/>
              <a:t>Game-based learning </a:t>
            </a:r>
            <a:endParaRPr lang="en-US" sz="40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26532" y="1999049"/>
            <a:ext cx="5259388" cy="3811588"/>
          </a:xfrm>
        </p:spPr>
        <p:txBody>
          <a:bodyPr/>
          <a:lstStyle/>
          <a:p>
            <a:r>
              <a:rPr lang="en-GB" dirty="0"/>
              <a:t>Game-based learning allows students to explore a rigorous learning environment and concepts and target learning outcomes</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Picture 7" descr="C:\Users\Students\Downloads\_08a88c73-7a85-44a3-b2d1-7a271fdcebd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103" y="1999049"/>
            <a:ext cx="3960812" cy="3960812"/>
          </a:xfrm>
          <a:prstGeom prst="rect">
            <a:avLst/>
          </a:prstGeom>
          <a:noFill/>
          <a:ln>
            <a:noFill/>
          </a:ln>
        </p:spPr>
      </p:pic>
      <p:sp>
        <p:nvSpPr>
          <p:cNvPr id="9" name="pole tekstowe 8">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420896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en-GB" sz="4000" dirty="0"/>
              <a:t>Game-based learning </a:t>
            </a:r>
            <a:endParaRPr lang="en-US" sz="40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lstStyle/>
          <a:p>
            <a:r>
              <a:rPr lang="en-GB" dirty="0"/>
              <a:t>Game-based learning increase student engagement</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Picture 6" descr="C:\Users\Students\Desktop\2d6b36a8-bdf7-44b4-821c-8268d8afbf7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734" y="2049462"/>
            <a:ext cx="3890474" cy="3890474"/>
          </a:xfrm>
          <a:prstGeom prst="rect">
            <a:avLst/>
          </a:prstGeom>
          <a:noFill/>
          <a:ln>
            <a:noFill/>
          </a:ln>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0477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en-GB" sz="4000" dirty="0"/>
              <a:t>Game-based learning </a:t>
            </a:r>
            <a:endParaRPr lang="en-US" sz="40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lstStyle/>
          <a:p>
            <a:r>
              <a:rPr lang="en-GB" dirty="0"/>
              <a:t>Game-based learning improve motivation and increase students' interest in the subject</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Picture 6" descr="C:\Users\Students\Desktop\f4ba6b25-a80a-4c15-90c5-be5163da88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772" y="1981464"/>
            <a:ext cx="3978397" cy="3978397"/>
          </a:xfrm>
          <a:prstGeom prst="rect">
            <a:avLst/>
          </a:prstGeom>
          <a:noFill/>
          <a:ln>
            <a:noFill/>
          </a:ln>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52695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en-GB" sz="4000" dirty="0"/>
              <a:t>Game-based learning </a:t>
            </a:r>
            <a:endParaRPr lang="en-US" sz="40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lstStyle/>
          <a:p>
            <a:r>
              <a:rPr lang="en-GB" dirty="0"/>
              <a:t>Game-based learning improve students' critical thinking, interpersonal communication and debating </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Picture 6" descr="C:\Users\Students\Desktop\c51f9a47-30c5-481f-b9e0-92a0ae9413c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734" y="2017957"/>
            <a:ext cx="3890474" cy="3890474"/>
          </a:xfrm>
          <a:prstGeom prst="rect">
            <a:avLst/>
          </a:prstGeom>
          <a:noFill/>
          <a:ln>
            <a:noFill/>
          </a:ln>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06834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234AFC11-FB4B-2836-BA9B-9E9900CEF916}"/>
              </a:ext>
            </a:extLst>
          </p:cNvPr>
          <p:cNvSpPr>
            <a:spLocks noGrp="1"/>
          </p:cNvSpPr>
          <p:nvPr>
            <p:ph type="title"/>
          </p:nvPr>
        </p:nvSpPr>
        <p:spPr>
          <a:xfrm>
            <a:off x="1173480" y="365125"/>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a16="http://schemas.microsoft.com/office/drawing/2014/main" xmlns="" id="{A561396E-4252-E7C8-3417-5222698D59D6}"/>
              </a:ext>
            </a:extLst>
          </p:cNvPr>
          <p:cNvSpPr txBox="1"/>
          <p:nvPr/>
        </p:nvSpPr>
        <p:spPr>
          <a:xfrm>
            <a:off x="3140970" y="2301240"/>
            <a:ext cx="7450830" cy="2308324"/>
          </a:xfrm>
          <a:prstGeom prst="rect">
            <a:avLst/>
          </a:prstGeom>
          <a:noFill/>
        </p:spPr>
        <p:txBody>
          <a:bodyPr wrap="square" rtlCol="0">
            <a:spAutoFit/>
          </a:bodyPr>
          <a:lstStyle/>
          <a:p>
            <a:r>
              <a:rPr lang="en-US" dirty="0"/>
              <a:t>Game-based learning becomes more than just a teaching tool—it becomes a catalyst for the development of essential 21st-century skills that are crucial for success in a rapidly evolving world. As students engage in immersive gameplay, they hone their critical thinking, interpersonal communication, and debating skills, empowering them to become confident, capable, and engaged citizens of the future</a:t>
            </a:r>
            <a:endParaRPr lang="pl-PL" dirty="0"/>
          </a:p>
        </p:txBody>
      </p:sp>
      <p:sp>
        <p:nvSpPr>
          <p:cNvPr id="9" name="pole tekstowe 8">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087944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166</TotalTime>
  <Words>681</Words>
  <Application>Microsoft Office PowerPoint</Application>
  <PresentationFormat>Panoramiczny</PresentationFormat>
  <Paragraphs>34</Paragraphs>
  <Slides>11</Slides>
  <Notes>0</Notes>
  <HiddenSlides>0</HiddenSlides>
  <MMClips>0</MMClips>
  <ScaleCrop>false</ScaleCrop>
  <HeadingPairs>
    <vt:vector size="6" baseType="variant">
      <vt:variant>
        <vt:lpstr>Używane czcionki</vt:lpstr>
      </vt:variant>
      <vt:variant>
        <vt:i4>9</vt:i4>
      </vt:variant>
      <vt:variant>
        <vt:lpstr>Motyw</vt:lpstr>
      </vt:variant>
      <vt:variant>
        <vt:i4>3</vt:i4>
      </vt:variant>
      <vt:variant>
        <vt:lpstr>Tytuły slajdów</vt:lpstr>
      </vt:variant>
      <vt:variant>
        <vt:i4>11</vt:i4>
      </vt:variant>
    </vt:vector>
  </HeadingPairs>
  <TitlesOfParts>
    <vt:vector size="23" baseType="lpstr">
      <vt:lpstr>Aptos</vt:lpstr>
      <vt:lpstr>Aptos Display</vt:lpstr>
      <vt:lpstr>Arial</vt:lpstr>
      <vt:lpstr>Calibri</vt:lpstr>
      <vt:lpstr>Calibri Light</vt:lpstr>
      <vt:lpstr>Century Gothic</vt:lpstr>
      <vt:lpstr>Inter Bold</vt:lpstr>
      <vt:lpstr>Poppins</vt:lpstr>
      <vt:lpstr>Times New Roman</vt:lpstr>
      <vt:lpstr>Tema di Office</vt:lpstr>
      <vt:lpstr>Projekt niestandardowy</vt:lpstr>
      <vt:lpstr>1_Tema di Office</vt:lpstr>
      <vt:lpstr>Prezentacja programu PowerPoint</vt:lpstr>
      <vt:lpstr>MODULE 4: LEARNING MATH AS A GAME</vt:lpstr>
      <vt:lpstr>Game-based learning </vt:lpstr>
      <vt:lpstr>Game-based learning </vt:lpstr>
      <vt:lpstr>Game-based learning </vt:lpstr>
      <vt:lpstr>Game-based learning </vt:lpstr>
      <vt:lpstr>Game-based learning </vt:lpstr>
      <vt:lpstr>Game-based learning </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X: MODULE TITLE</dc:title>
  <dc:creator>Witulska Klaudia</dc:creator>
  <cp:lastModifiedBy>Ania</cp:lastModifiedBy>
  <cp:revision>18</cp:revision>
  <dcterms:created xsi:type="dcterms:W3CDTF">2024-08-05T10:37:09Z</dcterms:created>
  <dcterms:modified xsi:type="dcterms:W3CDTF">2025-03-31T17:33:02Z</dcterms:modified>
</cp:coreProperties>
</file>