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7" r:id="rId4"/>
    <p:sldId id="268" r:id="rId5"/>
    <p:sldId id="258" r:id="rId6"/>
    <p:sldId id="266" r:id="rId7"/>
    <p:sldId id="265" r:id="rId8"/>
    <p:sldId id="264" r:id="rId9"/>
    <p:sldId id="263" r:id="rId10"/>
    <p:sldId id="262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5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7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1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2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939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529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7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73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2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3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13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16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5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396201" y="2094063"/>
            <a:ext cx="764994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4:</a:t>
            </a:r>
            <a: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LEARNING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MATH</a:t>
            </a: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AS </a:t>
            </a: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GAME</a:t>
            </a:r>
            <a:endParaRPr lang="pl-PL" sz="36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4.2: </a:t>
            </a: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Designing of math game 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056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9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75704"/>
            <a:ext cx="9144000" cy="1570923"/>
          </a:xfrm>
        </p:spPr>
        <p:txBody>
          <a:bodyPr>
            <a:noAutofit/>
          </a:bodyPr>
          <a:lstStyle/>
          <a:p>
            <a:r>
              <a:rPr lang="pl-PL" sz="4800" dirty="0"/>
              <a:t>MODULE 4</a:t>
            </a:r>
            <a:r>
              <a:rPr lang="pl-PL" sz="4800" dirty="0" smtClean="0"/>
              <a:t>: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/>
              <a:t>LEARNING </a:t>
            </a:r>
            <a:r>
              <a:rPr lang="pl-PL" sz="4800" smtClean="0"/>
              <a:t>MATH AS </a:t>
            </a:r>
            <a:r>
              <a:rPr lang="pl-PL" sz="4800" dirty="0" smtClean="0"/>
              <a:t>A GAME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218" y="3267423"/>
            <a:ext cx="10491564" cy="15389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Lesson </a:t>
            </a:r>
            <a:r>
              <a:rPr lang="pl-PL" sz="4000" smtClean="0"/>
              <a:t>4.2:</a:t>
            </a:r>
            <a:r>
              <a:rPr lang="en-US" sz="4000" dirty="0" smtClean="0"/>
              <a:t>Designing of math</a:t>
            </a:r>
            <a:r>
              <a:rPr lang="pl-PL" sz="4000" dirty="0" smtClean="0"/>
              <a:t> </a:t>
            </a:r>
            <a:r>
              <a:rPr lang="en-US" sz="4000" dirty="0" smtClean="0"/>
              <a:t>game </a:t>
            </a:r>
            <a:endParaRPr lang="en-US" sz="4000" dirty="0"/>
          </a:p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4953269" y="502714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0" y="4800864"/>
            <a:ext cx="2271030" cy="8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Principles of educationally - rich math games </a:t>
            </a:r>
            <a:endParaRPr lang="en-US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Understanding the principles of educationally rich mathematical games can help educators create new games and evaluate existing </a:t>
            </a:r>
            <a:r>
              <a:rPr lang="en-US" dirty="0" smtClean="0"/>
              <a:t>ones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e85d5d47-fd12-4213-bc2e-865fc418a9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19" y="2035542"/>
            <a:ext cx="3855304" cy="3855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Principles of educationally - rich math games </a:t>
            </a:r>
            <a:endParaRPr lang="en-US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maths</a:t>
            </a:r>
            <a:r>
              <a:rPr lang="en-US" dirty="0"/>
              <a:t> game gets the students involved. </a:t>
            </a:r>
            <a:r>
              <a:rPr lang="en-US" dirty="0" err="1"/>
              <a:t>Maths</a:t>
            </a:r>
            <a:r>
              <a:rPr lang="en-US" dirty="0"/>
              <a:t> games should be engaging, fun and stimulate mathematical discussion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a4fcdbf1-1056-4770-a720-5d0fe7d88c4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28" y="2078161"/>
            <a:ext cx="3790827" cy="37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97411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Principles of educationally - rich math games </a:t>
            </a:r>
            <a:endParaRPr lang="en-US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In mathematical games, skill and luck must be balanced. There is a balance between skill and luck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fd8b2ac4-3423-449f-8820-17fa8858ed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3" y="2057400"/>
            <a:ext cx="3820135" cy="3820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71808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Principles of educationally - rich math games </a:t>
            </a:r>
            <a:endParaRPr lang="en-US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Mathematics is at the heart of </a:t>
            </a:r>
            <a:r>
              <a:rPr lang="en-US" dirty="0" err="1"/>
              <a:t>maths</a:t>
            </a:r>
            <a:r>
              <a:rPr lang="en-US" dirty="0"/>
              <a:t> games. Exploring and practicing </a:t>
            </a:r>
            <a:r>
              <a:rPr lang="en-US" dirty="0" err="1"/>
              <a:t>maths</a:t>
            </a:r>
            <a:r>
              <a:rPr lang="en-US" dirty="0"/>
              <a:t> concepts and skills is central to strategy and play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668b12e0-85bc-4b53-b5cd-b78ac1d111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51" y="2066438"/>
            <a:ext cx="3802550" cy="38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08939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Principles of educationally - rich math games </a:t>
            </a:r>
            <a:endParaRPr lang="en-US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92500"/>
          </a:bodyPr>
          <a:lstStyle/>
          <a:p>
            <a:r>
              <a:rPr lang="en-US" dirty="0"/>
              <a:t>Flexibility in the learning and teaching process. Mathematics games should be differentiated to suit different learners and should be adaptable to learn different concepts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117029da-041a-47bd-9216-377b1b1346d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3" y="2049462"/>
            <a:ext cx="3820135" cy="3820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1920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Principles of educationally - rich math games </a:t>
            </a:r>
            <a:endParaRPr lang="en-US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link between home and school should be promoted through </a:t>
            </a:r>
            <a:r>
              <a:rPr lang="en-US" dirty="0" err="1"/>
              <a:t>maths</a:t>
            </a:r>
            <a:r>
              <a:rPr lang="en-US" dirty="0"/>
              <a:t> games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c93ec515-fabc-4b63-bff0-77f45781e4f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71" y="2091661"/>
            <a:ext cx="3868200" cy="38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00769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2575560" y="2301240"/>
            <a:ext cx="801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understanding of these </a:t>
            </a:r>
            <a:r>
              <a:rPr lang="lv-LV" dirty="0" err="1" smtClean="0"/>
              <a:t>principles</a:t>
            </a:r>
            <a:r>
              <a:rPr lang="en-US" dirty="0" smtClean="0"/>
              <a:t> </a:t>
            </a:r>
            <a:r>
              <a:rPr lang="en-US" dirty="0"/>
              <a:t>can prove beneficial for educators engaged in the development of new games and the evaluation of existing ones. 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168</TotalTime>
  <Words>715</Words>
  <Application>Microsoft Office PowerPoint</Application>
  <PresentationFormat>Panoramiczny</PresentationFormat>
  <Paragraphs>34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4: LEARNING MATH AS A GAME</vt:lpstr>
      <vt:lpstr>Principles of educationally - rich math games </vt:lpstr>
      <vt:lpstr>Principles of educationally - rich math games </vt:lpstr>
      <vt:lpstr>Principles of educationally - rich math games </vt:lpstr>
      <vt:lpstr>Principles of educationally - rich math games </vt:lpstr>
      <vt:lpstr>Principles of educationally - rich math games </vt:lpstr>
      <vt:lpstr>Principles of educationally - rich math games 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X: MODULE TITLE</dc:title>
  <dc:creator>Witulska Klaudia</dc:creator>
  <cp:lastModifiedBy>Ania</cp:lastModifiedBy>
  <cp:revision>14</cp:revision>
  <dcterms:created xsi:type="dcterms:W3CDTF">2024-08-05T10:37:09Z</dcterms:created>
  <dcterms:modified xsi:type="dcterms:W3CDTF">2025-03-31T17:34:45Z</dcterms:modified>
</cp:coreProperties>
</file>