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Lst>
  <p:sldIdLst>
    <p:sldId id="268" r:id="rId4"/>
    <p:sldId id="269" r:id="rId5"/>
    <p:sldId id="258" r:id="rId6"/>
    <p:sldId id="266" r:id="rId7"/>
    <p:sldId id="265" r:id="rId8"/>
    <p:sldId id="264" r:id="rId9"/>
    <p:sldId id="263" r:id="rId10"/>
    <p:sldId id="262" r:id="rId11"/>
    <p:sldId id="267" r:id="rId12"/>
    <p:sldId id="259" r:id="rId13"/>
    <p:sldId id="270" r:id="rId14"/>
    <p:sldId id="271"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471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7915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05674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9316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11068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2406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153836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758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514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7934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30791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03706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334813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398269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427436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0882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300513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5533863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262843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350071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6707429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 xmlns:a16="http://schemas.microsoft.com/office/drawing/2014/main"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 xmlns:a16="http://schemas.microsoft.com/office/drawing/2014/main"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 xmlns:a16="http://schemas.microsoft.com/office/drawing/2014/main"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31/03/2025</a:t>
            </a:fld>
            <a:endParaRPr lang="it-IT"/>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780449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33115492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396201" y="2094063"/>
            <a:ext cx="7649944"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4:</a:t>
            </a:r>
            <a: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LEARNING </a:t>
            </a: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MATH</a:t>
            </a:r>
            <a:r>
              <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 </a:t>
            </a: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AS </a:t>
            </a:r>
            <a:r>
              <a:rPr lang="en-US"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A </a:t>
            </a: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GAME</a:t>
            </a:r>
            <a:endParaRPr lang="pl-PL" sz="3600" dirty="0">
              <a:solidFill>
                <a:srgbClr val="33BAE4"/>
              </a:solidFill>
              <a:latin typeface="Century Gothic" panose="020B0502020202020204" pitchFamily="34" charset="0"/>
              <a:ea typeface="Calibri" panose="020F0502020204030204" pitchFamily="34" charset="0"/>
              <a:cs typeface="Times New Roman" panose="02020603050405020304" pitchFamily="18" charset="0"/>
            </a:endParaRPr>
          </a:p>
          <a:p>
            <a:pPr algn="ct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4.2.1: </a:t>
            </a: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Types of games </a:t>
            </a: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462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 xmlns:a16="http://schemas.microsoft.com/office/drawing/2014/main"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 xmlns:a16="http://schemas.microsoft.com/office/drawing/2014/main" id="{A561396E-4252-E7C8-3417-5222698D59D6}"/>
              </a:ext>
            </a:extLst>
          </p:cNvPr>
          <p:cNvSpPr txBox="1"/>
          <p:nvPr/>
        </p:nvSpPr>
        <p:spPr>
          <a:xfrm>
            <a:off x="2575560" y="2301240"/>
            <a:ext cx="8016240" cy="923330"/>
          </a:xfrm>
          <a:prstGeom prst="rect">
            <a:avLst/>
          </a:prstGeom>
          <a:noFill/>
        </p:spPr>
        <p:txBody>
          <a:bodyPr wrap="square" rtlCol="0">
            <a:spAutoFit/>
          </a:bodyPr>
          <a:lstStyle/>
          <a:p>
            <a:r>
              <a:rPr lang="en-US"/>
              <a:t>Game strategy and mathematical proficiency are separately important constructs to consider when selecting and designing games for mathematics learning. </a:t>
            </a:r>
            <a:endParaRPr lang="pl-PL" dirty="0"/>
          </a:p>
        </p:txBody>
      </p:sp>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762741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08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5A854C-A9B7-E9CB-FBD7-F2A6A18E491E}"/>
              </a:ext>
            </a:extLst>
          </p:cNvPr>
          <p:cNvSpPr>
            <a:spLocks noGrp="1"/>
          </p:cNvSpPr>
          <p:nvPr>
            <p:ph type="ctrTitle"/>
          </p:nvPr>
        </p:nvSpPr>
        <p:spPr>
          <a:xfrm>
            <a:off x="1130460" y="1475704"/>
            <a:ext cx="9144000" cy="1570923"/>
          </a:xfrm>
        </p:spPr>
        <p:txBody>
          <a:bodyPr>
            <a:noAutofit/>
          </a:bodyPr>
          <a:lstStyle/>
          <a:p>
            <a:r>
              <a:rPr lang="pl-PL" sz="4800" dirty="0"/>
              <a:t>MODULE 4</a:t>
            </a:r>
            <a:r>
              <a:rPr lang="pl-PL" sz="4800" dirty="0" smtClean="0"/>
              <a:t>:</a:t>
            </a:r>
            <a:r>
              <a:rPr lang="pl-PL" sz="4800" dirty="0"/>
              <a:t/>
            </a:r>
            <a:br>
              <a:rPr lang="pl-PL" sz="4800" dirty="0"/>
            </a:br>
            <a:r>
              <a:rPr lang="pl-PL" sz="4800"/>
              <a:t>LEARNING </a:t>
            </a:r>
            <a:r>
              <a:rPr lang="pl-PL" sz="4800" smtClean="0"/>
              <a:t>MATH AS </a:t>
            </a:r>
            <a:r>
              <a:rPr lang="pl-PL" sz="4800" dirty="0" smtClean="0"/>
              <a:t>A GAME</a:t>
            </a:r>
            <a:endParaRPr lang="it-IT" sz="4800" dirty="0"/>
          </a:p>
        </p:txBody>
      </p:sp>
      <p:sp>
        <p:nvSpPr>
          <p:cNvPr id="3" name="Sottotitolo 2">
            <a:extLst>
              <a:ext uri="{FF2B5EF4-FFF2-40B4-BE49-F238E27FC236}">
                <a16:creationId xmlns:a16="http://schemas.microsoft.com/office/drawing/2014/main" xmlns="" id="{4BF419EC-A92B-82BC-8935-719F412E0FEF}"/>
              </a:ext>
            </a:extLst>
          </p:cNvPr>
          <p:cNvSpPr>
            <a:spLocks noGrp="1"/>
          </p:cNvSpPr>
          <p:nvPr>
            <p:ph type="subTitle" idx="1"/>
          </p:nvPr>
        </p:nvSpPr>
        <p:spPr>
          <a:xfrm>
            <a:off x="850218" y="3267423"/>
            <a:ext cx="10491564" cy="1538927"/>
          </a:xfrm>
        </p:spPr>
        <p:txBody>
          <a:bodyPr>
            <a:normAutofit/>
          </a:bodyPr>
          <a:lstStyle/>
          <a:p>
            <a:r>
              <a:rPr lang="en-US" sz="4000" dirty="0" smtClean="0"/>
              <a:t>Lesson </a:t>
            </a:r>
            <a:r>
              <a:rPr lang="pl-PL" sz="4000" dirty="0" smtClean="0"/>
              <a:t>4.2.1:T</a:t>
            </a:r>
            <a:r>
              <a:rPr lang="en-US" sz="4000" dirty="0" err="1" smtClean="0"/>
              <a:t>ypes</a:t>
            </a:r>
            <a:r>
              <a:rPr lang="en-US" sz="4000" dirty="0" smtClean="0"/>
              <a:t> </a:t>
            </a:r>
            <a:r>
              <a:rPr lang="en-US" sz="4000" dirty="0"/>
              <a:t>of games </a:t>
            </a:r>
            <a:endParaRPr lang="pl-PL" sz="4000" dirty="0"/>
          </a:p>
        </p:txBody>
      </p:sp>
      <p:sp>
        <p:nvSpPr>
          <p:cNvPr id="4" name="Prostokąt 3"/>
          <p:cNvSpPr/>
          <p:nvPr/>
        </p:nvSpPr>
        <p:spPr>
          <a:xfrm>
            <a:off x="4953269" y="502714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a16="http://schemas.microsoft.com/office/drawing/2014/main" xmlns=""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10"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570" y="4800864"/>
            <a:ext cx="2271030" cy="852673"/>
          </a:xfrm>
          <a:prstGeom prst="rect">
            <a:avLst/>
          </a:prstGeom>
        </p:spPr>
      </p:pic>
    </p:spTree>
    <p:extLst>
      <p:ext uri="{BB962C8B-B14F-4D97-AF65-F5344CB8AC3E}">
        <p14:creationId xmlns:p14="http://schemas.microsoft.com/office/powerpoint/2010/main" val="3459812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a:bodyPr>
          <a:lstStyle/>
          <a:p>
            <a:r>
              <a:rPr lang="en-GB" sz="4400" dirty="0"/>
              <a:t>Several types of games </a:t>
            </a:r>
            <a:endParaRPr lang="en-US"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62500" lnSpcReduction="20000"/>
          </a:bodyPr>
          <a:lstStyle/>
          <a:p>
            <a:r>
              <a:rPr lang="en-US" dirty="0"/>
              <a:t>Race-themed board games involve moving pieces toward a finishing point, as well as some games that incorporate time-based challenges.</a:t>
            </a:r>
          </a:p>
          <a:p>
            <a:r>
              <a:rPr lang="en-US" dirty="0"/>
              <a:t>Remember that while some of these games emphasize mathematical concepts (like counting, probability, and strategy), others are more focused on fun and entertainment. Choose games that align with your interests and learning goals!</a:t>
            </a:r>
            <a:endParaRPr lang="pl-PL" dirty="0"/>
          </a:p>
        </p:txBody>
      </p:sp>
      <p:sp>
        <p:nvSpPr>
          <p:cNvPr id="4" name="Symbol zastępczy tekstu 3">
            <a:extLst>
              <a:ext uri="{FF2B5EF4-FFF2-40B4-BE49-F238E27FC236}">
                <a16:creationId xmlns="" xmlns:a16="http://schemas.microsoft.com/office/drawing/2014/main"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Picture 7" descr="C:\Users\Students\Desktop\98f54210-6262-4091-a394-fce6b6cc42a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578" y="2057400"/>
            <a:ext cx="3894785" cy="3803650"/>
          </a:xfrm>
          <a:prstGeom prst="rect">
            <a:avLst/>
          </a:prstGeom>
          <a:noFill/>
          <a:ln>
            <a:noFill/>
          </a:ln>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a:bodyPr>
          <a:lstStyle/>
          <a:p>
            <a:r>
              <a:rPr lang="en-GB" sz="4400" dirty="0"/>
              <a:t>Several types of games </a:t>
            </a:r>
            <a:endParaRPr lang="en-US"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62500" lnSpcReduction="20000"/>
          </a:bodyPr>
          <a:lstStyle/>
          <a:p>
            <a:r>
              <a:rPr lang="en-US" dirty="0"/>
              <a:t>Board games. Engaging Board games incorporate mathematical concepts while players move around the board to achieve specific goals. These games can be adapted to include math problems and puzzles, enhancing their educational value</a:t>
            </a:r>
          </a:p>
          <a:p>
            <a:r>
              <a:rPr lang="en-US" dirty="0"/>
              <a:t>Remember, adapting these games by incorporating math problems and puzzles can make them even more valuable in the classroom. Enjoy playing and learning</a:t>
            </a:r>
            <a:r>
              <a:rPr lang="en-US" dirty="0" smtClean="0"/>
              <a:t>!</a:t>
            </a:r>
            <a:endParaRPr lang="en-US" dirty="0"/>
          </a:p>
        </p:txBody>
      </p:sp>
      <p:sp>
        <p:nvSpPr>
          <p:cNvPr id="4" name="Symbol zastępczy tekstu 3">
            <a:extLst>
              <a:ext uri="{FF2B5EF4-FFF2-40B4-BE49-F238E27FC236}">
                <a16:creationId xmlns="" xmlns:a16="http://schemas.microsoft.com/office/drawing/2014/main"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Picture 8" descr="C:\Users\Students\Desktop\fbaaf30a-62b9-4c56-af47-35841ac69ba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696" y="2049462"/>
            <a:ext cx="3802550" cy="3802550"/>
          </a:xfrm>
          <a:prstGeom prst="rect">
            <a:avLst/>
          </a:prstGeom>
          <a:noFill/>
          <a:ln>
            <a:noFill/>
          </a:ln>
        </p:spPr>
      </p:pic>
      <p:sp>
        <p:nvSpPr>
          <p:cNvPr id="10" name="pole tekstowe 9">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87721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a:bodyPr>
          <a:lstStyle/>
          <a:p>
            <a:r>
              <a:rPr lang="en-GB" sz="4400" dirty="0"/>
              <a:t>Several types of games </a:t>
            </a:r>
            <a:endParaRPr lang="en-US"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70000" lnSpcReduction="20000"/>
          </a:bodyPr>
          <a:lstStyle/>
          <a:p>
            <a:r>
              <a:rPr lang="en-US" dirty="0"/>
              <a:t>Spatial strategy games engage players in moving pieces around the board to outwit opponents, capture key positions, or block their progress</a:t>
            </a:r>
          </a:p>
          <a:p>
            <a:r>
              <a:rPr lang="en-US" dirty="0"/>
              <a:t>Remember, these games offer a blend of strategy, tactics, and spatial reasoning. Whether you’re maneuvering knights in chess or sliding stones in Go, each move shapes the outcome!</a:t>
            </a:r>
            <a:endParaRPr lang="pl-PL" dirty="0"/>
          </a:p>
        </p:txBody>
      </p:sp>
      <p:sp>
        <p:nvSpPr>
          <p:cNvPr id="4" name="Symbol zastępczy tekstu 3">
            <a:extLst>
              <a:ext uri="{FF2B5EF4-FFF2-40B4-BE49-F238E27FC236}">
                <a16:creationId xmlns="" xmlns:a16="http://schemas.microsoft.com/office/drawing/2014/main"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Picture 8" descr="C:\Users\Students\Desktop\af1adc2e-b8bd-457d-b185-c1e237bce34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103" y="2068754"/>
            <a:ext cx="3800234" cy="3800234"/>
          </a:xfrm>
          <a:prstGeom prst="rect">
            <a:avLst/>
          </a:prstGeom>
          <a:noFill/>
          <a:ln>
            <a:noFill/>
          </a:ln>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54970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a:bodyPr>
          <a:lstStyle/>
          <a:p>
            <a:r>
              <a:rPr lang="en-GB" sz="4400" dirty="0"/>
              <a:t>Several types of games </a:t>
            </a:r>
            <a:endParaRPr lang="en-US"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70000" lnSpcReduction="20000"/>
          </a:bodyPr>
          <a:lstStyle/>
          <a:p>
            <a:r>
              <a:rPr lang="en-US" dirty="0"/>
              <a:t>Numerical strategy games challenge players to remove pieces strategically in order to achieve specific goals. These games often involve analyzing moves, patterns, and mathematical reasoning.</a:t>
            </a:r>
          </a:p>
          <a:p>
            <a:r>
              <a:rPr lang="en-US" dirty="0"/>
              <a:t>Remember that these games offer opportunities for mathematical exploration, especially when players adapt strategies, explore variations, and extend the rules. Enjoy the challenge!</a:t>
            </a:r>
            <a:endParaRPr lang="pl-PL" dirty="0"/>
          </a:p>
        </p:txBody>
      </p:sp>
      <p:sp>
        <p:nvSpPr>
          <p:cNvPr id="4" name="Symbol zastępczy tekstu 3">
            <a:extLst>
              <a:ext uri="{FF2B5EF4-FFF2-40B4-BE49-F238E27FC236}">
                <a16:creationId xmlns="" xmlns:a16="http://schemas.microsoft.com/office/drawing/2014/main"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Picture 8" descr="C:\Users\Students\Desktop\3448b281-afc7-4ce7-8b4a-564cddd6064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103" y="2057400"/>
            <a:ext cx="3802550" cy="3802550"/>
          </a:xfrm>
          <a:prstGeom prst="rect">
            <a:avLst/>
          </a:prstGeom>
          <a:noFill/>
          <a:ln>
            <a:noFill/>
          </a:ln>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60953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a:bodyPr>
          <a:lstStyle/>
          <a:p>
            <a:r>
              <a:rPr lang="en-GB" sz="4400" dirty="0"/>
              <a:t>Several types of games </a:t>
            </a:r>
            <a:endParaRPr lang="en-US"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77500" lnSpcReduction="20000"/>
          </a:bodyPr>
          <a:lstStyle/>
          <a:p>
            <a:r>
              <a:rPr lang="en-US" dirty="0"/>
              <a:t>Engaging math card games that you can play using a standard deck of cards. These games help reinforce math skills while having fun.</a:t>
            </a:r>
          </a:p>
          <a:p>
            <a:r>
              <a:rPr lang="en-US" dirty="0"/>
              <a:t>Remember, these games make math enjoyable and provide valuable practice. Feel free to adapt the rules or create your own variations!</a:t>
            </a:r>
          </a:p>
          <a:p>
            <a:endParaRPr lang="pl-PL" dirty="0"/>
          </a:p>
        </p:txBody>
      </p:sp>
      <p:sp>
        <p:nvSpPr>
          <p:cNvPr id="4" name="Symbol zastępczy tekstu 3">
            <a:extLst>
              <a:ext uri="{FF2B5EF4-FFF2-40B4-BE49-F238E27FC236}">
                <a16:creationId xmlns="" xmlns:a16="http://schemas.microsoft.com/office/drawing/2014/main"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Picture 8" descr="C:\Users\Students\Desktop\34cbf67f-7550-4c9f-a3ee-4a4499a567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705" y="2057400"/>
            <a:ext cx="3846531" cy="3846531"/>
          </a:xfrm>
          <a:prstGeom prst="rect">
            <a:avLst/>
          </a:prstGeom>
          <a:noFill/>
          <a:ln>
            <a:noFill/>
          </a:ln>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7632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a:bodyPr>
          <a:lstStyle/>
          <a:p>
            <a:r>
              <a:rPr lang="en-GB" sz="4400" dirty="0"/>
              <a:t>Several types of games </a:t>
            </a:r>
            <a:endParaRPr lang="en-US"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70000" lnSpcReduction="20000"/>
          </a:bodyPr>
          <a:lstStyle/>
          <a:p>
            <a:r>
              <a:rPr lang="en-US" dirty="0"/>
              <a:t>Arithmetic games that use cards, dice, or targets to create numbers, which players then calculate according to specific rules. These games often incorporate an element of chance, making them engaging and fun.</a:t>
            </a:r>
          </a:p>
          <a:p>
            <a:r>
              <a:rPr lang="en-US" dirty="0"/>
              <a:t>Remember, these games combine math skills with an element of chance, making them both educational and </a:t>
            </a:r>
            <a:r>
              <a:rPr lang="en-US" dirty="0" smtClean="0"/>
              <a:t>entertaining</a:t>
            </a:r>
            <a:r>
              <a:rPr lang="lv-LV" dirty="0" smtClean="0"/>
              <a:t>!</a:t>
            </a:r>
            <a:endParaRPr lang="pl-PL" dirty="0"/>
          </a:p>
        </p:txBody>
      </p:sp>
      <p:sp>
        <p:nvSpPr>
          <p:cNvPr id="4" name="Symbol zastępczy tekstu 3">
            <a:extLst>
              <a:ext uri="{FF2B5EF4-FFF2-40B4-BE49-F238E27FC236}">
                <a16:creationId xmlns="" xmlns:a16="http://schemas.microsoft.com/office/drawing/2014/main"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Picture 8" descr="C:\Users\Students\Desktop\206fd059-f98a-40c0-a821-1fbf153b4d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445" y="2103668"/>
            <a:ext cx="3719052" cy="3719052"/>
          </a:xfrm>
          <a:prstGeom prst="rect">
            <a:avLst/>
          </a:prstGeom>
          <a:noFill/>
          <a:ln>
            <a:noFill/>
          </a:ln>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60870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280220"/>
            <a:ext cx="8524568" cy="1061884"/>
          </a:xfrm>
        </p:spPr>
        <p:txBody>
          <a:bodyPr>
            <a:normAutofit/>
          </a:bodyPr>
          <a:lstStyle/>
          <a:p>
            <a:r>
              <a:rPr lang="en-GB" sz="4400" dirty="0"/>
              <a:t>Several types of games </a:t>
            </a:r>
            <a:endParaRPr lang="en-US"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92500"/>
          </a:bodyPr>
          <a:lstStyle/>
          <a:p>
            <a:r>
              <a:rPr lang="en-US" dirty="0"/>
              <a:t>Matching games using dominoes that involve matching ends or creating patterns.</a:t>
            </a:r>
          </a:p>
          <a:p>
            <a:r>
              <a:rPr lang="en-US" dirty="0"/>
              <a:t>Remember, dominoes offer a versatile and fun way to explore math concepts!</a:t>
            </a:r>
            <a:endParaRPr lang="pl-PL" dirty="0"/>
          </a:p>
        </p:txBody>
      </p:sp>
      <p:sp>
        <p:nvSpPr>
          <p:cNvPr id="4" name="Symbol zastępczy tekstu 3">
            <a:extLst>
              <a:ext uri="{FF2B5EF4-FFF2-40B4-BE49-F238E27FC236}">
                <a16:creationId xmlns="" xmlns:a16="http://schemas.microsoft.com/office/drawing/2014/main" id="{88E45E5C-571D-9DA0-8341-744693F6EF24}"/>
              </a:ext>
            </a:extLst>
          </p:cNvPr>
          <p:cNvSpPr>
            <a:spLocks noGrp="1"/>
          </p:cNvSpPr>
          <p:nvPr>
            <p:ph type="body" sz="half" idx="2"/>
          </p:nvPr>
        </p:nvSpPr>
        <p:spPr>
          <a:xfrm>
            <a:off x="839788" y="2057400"/>
            <a:ext cx="4602367" cy="3811588"/>
          </a:xfrm>
        </p:spPr>
        <p:txBody>
          <a:bodyPr>
            <a:normAutofit/>
          </a:bodyPr>
          <a:lstStyle/>
          <a:p>
            <a:endParaRPr lang="pl-PL" sz="2400"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Picture 7" descr="C:\Users\Students\Desktop\24189b26-8fdf-4da1-811f-faa9ad2cf5a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903" y="2057400"/>
            <a:ext cx="3820135" cy="3820135"/>
          </a:xfrm>
          <a:prstGeom prst="rect">
            <a:avLst/>
          </a:prstGeom>
          <a:noFill/>
          <a:ln>
            <a:noFill/>
          </a:ln>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6342280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173</TotalTime>
  <Words>1003</Words>
  <Application>Microsoft Office PowerPoint</Application>
  <PresentationFormat>Panoramiczny</PresentationFormat>
  <Paragraphs>44</Paragraphs>
  <Slides>12</Slides>
  <Notes>0</Notes>
  <HiddenSlides>0</HiddenSlides>
  <MMClips>0</MMClips>
  <ScaleCrop>false</ScaleCrop>
  <HeadingPairs>
    <vt:vector size="6" baseType="variant">
      <vt:variant>
        <vt:lpstr>Używane czcionki</vt:lpstr>
      </vt:variant>
      <vt:variant>
        <vt:i4>9</vt:i4>
      </vt:variant>
      <vt:variant>
        <vt:lpstr>Motyw</vt:lpstr>
      </vt:variant>
      <vt:variant>
        <vt:i4>3</vt:i4>
      </vt:variant>
      <vt:variant>
        <vt:lpstr>Tytuły slajdów</vt:lpstr>
      </vt:variant>
      <vt:variant>
        <vt:i4>12</vt:i4>
      </vt:variant>
    </vt:vector>
  </HeadingPairs>
  <TitlesOfParts>
    <vt:vector size="24" baseType="lpstr">
      <vt:lpstr>Aptos</vt:lpstr>
      <vt:lpstr>Aptos Display</vt:lpstr>
      <vt:lpstr>Arial</vt:lpstr>
      <vt:lpstr>Calibri</vt:lpstr>
      <vt:lpstr>Calibri Light</vt:lpstr>
      <vt:lpstr>Century Gothic</vt:lpstr>
      <vt:lpstr>Inter Bold</vt:lpstr>
      <vt:lpstr>Poppins</vt:lpstr>
      <vt:lpstr>Times New Roman</vt:lpstr>
      <vt:lpstr>Tema di Office</vt:lpstr>
      <vt:lpstr>Projekt niestandardowy</vt:lpstr>
      <vt:lpstr>1_Tema di Office</vt:lpstr>
      <vt:lpstr>Prezentacja programu PowerPoint</vt:lpstr>
      <vt:lpstr>MODULE 4: LEARNING MATH AS A GAME</vt:lpstr>
      <vt:lpstr>Several types of games </vt:lpstr>
      <vt:lpstr>Several types of games </vt:lpstr>
      <vt:lpstr>Several types of games </vt:lpstr>
      <vt:lpstr>Several types of games </vt:lpstr>
      <vt:lpstr>Several types of games </vt:lpstr>
      <vt:lpstr>Several types of games </vt:lpstr>
      <vt:lpstr>Several types of games </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X: MODULE TITLE</dc:title>
  <dc:creator>Witulska Klaudia</dc:creator>
  <cp:lastModifiedBy>Ania</cp:lastModifiedBy>
  <cp:revision>14</cp:revision>
  <dcterms:created xsi:type="dcterms:W3CDTF">2024-08-05T10:37:09Z</dcterms:created>
  <dcterms:modified xsi:type="dcterms:W3CDTF">2025-03-31T17:34:58Z</dcterms:modified>
</cp:coreProperties>
</file>