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</p:sldMasterIdLst>
  <p:sldIdLst>
    <p:sldId id="269" r:id="rId4"/>
    <p:sldId id="270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71" r:id="rId15"/>
    <p:sldId id="272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4" autoAdjust="0"/>
    <p:restoredTop sz="9471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1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4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25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4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3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14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94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41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7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3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43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1620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8639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64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6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91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5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10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4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xmlns="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 userDrawn="1"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0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4078224" y="2225650"/>
            <a:ext cx="6519672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6: </a:t>
            </a:r>
            <a:r>
              <a:rPr lang="en-US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FLIPPED  LEARNING AND ITS PRACTICES IN PRIMARY SCHOOLS</a:t>
            </a:r>
            <a:r>
              <a:rPr lang="en-US" sz="14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 </a:t>
            </a:r>
            <a:endParaRPr lang="pl-PL" sz="1400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4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6.3: </a:t>
            </a:r>
            <a:r>
              <a:rPr lang="pl-PL" sz="2400" dirty="0" err="1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Advantages</a:t>
            </a:r>
            <a:r>
              <a:rPr lang="pl-PL" sz="24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400" dirty="0" err="1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Flipped</a:t>
            </a:r>
            <a:r>
              <a:rPr lang="pl-PL" sz="24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</a:t>
            </a:r>
            <a:endParaRPr lang="pl-PL" sz="24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3: Advantages of Flipped Learning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Presenting course materials in a digital environment makes it easier for students from different socio-economic backgrounds to access educational resources.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xmlns="" id="{6B88D02C-0279-C0F0-B124-508CB7E69533}"/>
              </a:ext>
            </a:extLst>
          </p:cNvPr>
          <p:cNvSpPr/>
          <p:nvPr/>
        </p:nvSpPr>
        <p:spPr>
          <a:xfrm>
            <a:off x="642399" y="2222364"/>
            <a:ext cx="5223749" cy="2634390"/>
          </a:xfrm>
          <a:custGeom>
            <a:avLst/>
            <a:gdLst/>
            <a:ahLst/>
            <a:cxnLst/>
            <a:rect l="l" t="t" r="r" b="b"/>
            <a:pathLst>
              <a:path w="5223749" h="2634390">
                <a:moveTo>
                  <a:pt x="0" y="0"/>
                </a:moveTo>
                <a:lnTo>
                  <a:pt x="5223749" y="0"/>
                </a:lnTo>
                <a:lnTo>
                  <a:pt x="5223749" y="2634390"/>
                </a:lnTo>
                <a:lnTo>
                  <a:pt x="0" y="2634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538"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162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561396E-4252-E7C8-3417-5222698D59D6}"/>
              </a:ext>
            </a:extLst>
          </p:cNvPr>
          <p:cNvSpPr txBox="1"/>
          <p:nvPr/>
        </p:nvSpPr>
        <p:spPr>
          <a:xfrm>
            <a:off x="3175695" y="1942425"/>
            <a:ext cx="8563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Flipped Learning model promotes active student participation and responsibility by allowing self-paced learning and in-depth understanding through digital resources. </a:t>
            </a: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/>
              <a:t>It </a:t>
            </a:r>
            <a:r>
              <a:rPr lang="en-US" sz="2400" dirty="0"/>
              <a:t>facilitates teacher-student interaction, supports diverse learning styles, and ensures equitable access to educational materials, enhancing motivation and personalized support.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0004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2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130995"/>
            <a:ext cx="9144000" cy="2387600"/>
          </a:xfrm>
        </p:spPr>
        <p:txBody>
          <a:bodyPr>
            <a:noAutofit/>
          </a:bodyPr>
          <a:lstStyle/>
          <a:p>
            <a:r>
              <a:rPr lang="pl-PL" sz="4400" dirty="0"/>
              <a:t>MODULE </a:t>
            </a:r>
            <a:r>
              <a:rPr lang="pl-PL" sz="4400" dirty="0"/>
              <a:t>6</a:t>
            </a:r>
            <a:r>
              <a:rPr lang="pl-PL" sz="4400" dirty="0" smtClean="0"/>
              <a:t>:</a:t>
            </a:r>
            <a:r>
              <a:rPr lang="pl-PL" sz="4400" dirty="0"/>
              <a:t/>
            </a:r>
            <a:br>
              <a:rPr lang="pl-PL" sz="4400" dirty="0"/>
            </a:br>
            <a:r>
              <a:rPr lang="en-US" sz="4400" dirty="0"/>
              <a:t>FLIPPED LEARNING AND ITS PRACTICES IN PRIMARY SCHOOLS</a:t>
            </a:r>
            <a:endParaRPr lang="it-IT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860" y="3518595"/>
            <a:ext cx="9144000" cy="1538927"/>
          </a:xfrm>
        </p:spPr>
        <p:txBody>
          <a:bodyPr>
            <a:normAutofit/>
          </a:bodyPr>
          <a:lstStyle/>
          <a:p>
            <a:r>
              <a:rPr lang="en-US" sz="4000" dirty="0"/>
              <a:t>Lesson </a:t>
            </a:r>
            <a:r>
              <a:rPr lang="pl-PL" sz="4000" dirty="0" smtClean="0"/>
              <a:t>6.3: </a:t>
            </a:r>
            <a:r>
              <a:rPr lang="en-US" sz="4000" dirty="0"/>
              <a:t>Advantages of Flipped </a:t>
            </a:r>
            <a:r>
              <a:rPr lang="en-US" sz="4000" dirty="0" smtClean="0"/>
              <a:t>Learning</a:t>
            </a:r>
            <a:endParaRPr lang="pl-PL" sz="4000" dirty="0"/>
          </a:p>
          <a:p>
            <a:endParaRPr lang="pl-PL" sz="4000" dirty="0"/>
          </a:p>
          <a:p>
            <a:endParaRPr lang="pl-PL" sz="4000" dirty="0"/>
          </a:p>
        </p:txBody>
      </p:sp>
      <p:pic>
        <p:nvPicPr>
          <p:cNvPr id="9" name="Resim 8" descr="amblem, simge, sembol, metin, logo içeren bir resim&#10;&#10;Açıklama otomatik olarak oluşturuldu">
            <a:extLst>
              <a:ext uri="{FF2B5EF4-FFF2-40B4-BE49-F238E27FC236}">
                <a16:creationId xmlns:a16="http://schemas.microsoft.com/office/drawing/2014/main" xmlns="" id="{E7FCB89F-872E-EB4D-9C80-29ECA1A2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629" y="4793455"/>
            <a:ext cx="1194751" cy="119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5200157" y="5588096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pic>
        <p:nvPicPr>
          <p:cNvPr id="8" name="Obraz 7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3: Advantages of Flipped Learning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In the Flipped Learning approach, students can learn topics at their own pace and revise as many times as they need.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xmlns="" id="{CBF3F937-0CDD-C829-8AF7-7D0B76B6569F}"/>
              </a:ext>
            </a:extLst>
          </p:cNvPr>
          <p:cNvSpPr/>
          <p:nvPr/>
        </p:nvSpPr>
        <p:spPr>
          <a:xfrm>
            <a:off x="529096" y="2111805"/>
            <a:ext cx="5223749" cy="2634390"/>
          </a:xfrm>
          <a:custGeom>
            <a:avLst/>
            <a:gdLst/>
            <a:ahLst/>
            <a:cxnLst/>
            <a:rect l="l" t="t" r="r" b="b"/>
            <a:pathLst>
              <a:path w="5223749" h="2634390">
                <a:moveTo>
                  <a:pt x="0" y="0"/>
                </a:moveTo>
                <a:lnTo>
                  <a:pt x="5223749" y="0"/>
                </a:lnTo>
                <a:lnTo>
                  <a:pt x="5223749" y="2634390"/>
                </a:lnTo>
                <a:lnTo>
                  <a:pt x="0" y="2634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538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tr-TR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3: Advantages of Flipped Learning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9" y="2069559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In-class time allows students to interact more with the teacher and classmates.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xmlns="" id="{CBF3F937-0CDD-C829-8AF7-7D0B76B6569F}"/>
              </a:ext>
            </a:extLst>
          </p:cNvPr>
          <p:cNvSpPr/>
          <p:nvPr/>
        </p:nvSpPr>
        <p:spPr>
          <a:xfrm>
            <a:off x="6266705" y="2180086"/>
            <a:ext cx="5223749" cy="2634390"/>
          </a:xfrm>
          <a:custGeom>
            <a:avLst/>
            <a:gdLst/>
            <a:ahLst/>
            <a:cxnLst/>
            <a:rect l="l" t="t" r="r" b="b"/>
            <a:pathLst>
              <a:path w="5223749" h="2634390">
                <a:moveTo>
                  <a:pt x="0" y="0"/>
                </a:moveTo>
                <a:lnTo>
                  <a:pt x="5223749" y="0"/>
                </a:lnTo>
                <a:lnTo>
                  <a:pt x="5223749" y="2634390"/>
                </a:lnTo>
                <a:lnTo>
                  <a:pt x="0" y="2634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538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10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3: Advantages of Flipped Learning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This model encourages students to take a more active role in the learning process and enables them to take responsibility.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:a16="http://schemas.microsoft.com/office/drawing/2014/main" xmlns="" id="{FBA3A655-86E9-8B1D-6EAC-2878DFC40012}"/>
              </a:ext>
            </a:extLst>
          </p:cNvPr>
          <p:cNvSpPr/>
          <p:nvPr/>
        </p:nvSpPr>
        <p:spPr>
          <a:xfrm>
            <a:off x="732834" y="2222364"/>
            <a:ext cx="5223749" cy="2634390"/>
          </a:xfrm>
          <a:custGeom>
            <a:avLst/>
            <a:gdLst/>
            <a:ahLst/>
            <a:cxnLst/>
            <a:rect l="l" t="t" r="r" b="b"/>
            <a:pathLst>
              <a:path w="5223749" h="2634390">
                <a:moveTo>
                  <a:pt x="0" y="0"/>
                </a:moveTo>
                <a:lnTo>
                  <a:pt x="5223749" y="0"/>
                </a:lnTo>
                <a:lnTo>
                  <a:pt x="5223749" y="2634390"/>
                </a:lnTo>
                <a:lnTo>
                  <a:pt x="0" y="2634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538"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78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3: Advantages of Flipped Learning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This model enables students to participate more in the learning process and gain in-depth understanding through technology-supported learning materials and active classroom activities.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xmlns="" id="{F5824008-B99E-C404-1BA7-D032A93AB8F1}"/>
              </a:ext>
            </a:extLst>
          </p:cNvPr>
          <p:cNvSpPr/>
          <p:nvPr/>
        </p:nvSpPr>
        <p:spPr>
          <a:xfrm>
            <a:off x="612254" y="2222364"/>
            <a:ext cx="5223749" cy="2634390"/>
          </a:xfrm>
          <a:custGeom>
            <a:avLst/>
            <a:gdLst/>
            <a:ahLst/>
            <a:cxnLst/>
            <a:rect l="l" t="t" r="r" b="b"/>
            <a:pathLst>
              <a:path w="5223749" h="2634390">
                <a:moveTo>
                  <a:pt x="0" y="0"/>
                </a:moveTo>
                <a:lnTo>
                  <a:pt x="5223749" y="0"/>
                </a:lnTo>
                <a:lnTo>
                  <a:pt x="5223749" y="2634390"/>
                </a:lnTo>
                <a:lnTo>
                  <a:pt x="0" y="2634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538"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44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3: Advantages of Flipped Learning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9" y="2200589"/>
            <a:ext cx="5259388" cy="368055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Teachers can monitor students' progress in online activities and provide more targeted support where they need it.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:a16="http://schemas.microsoft.com/office/drawing/2014/main" xmlns="" id="{05168738-55EE-088E-88B9-69420CCAB85B}"/>
              </a:ext>
            </a:extLst>
          </p:cNvPr>
          <p:cNvSpPr/>
          <p:nvPr/>
        </p:nvSpPr>
        <p:spPr>
          <a:xfrm>
            <a:off x="6353175" y="2282284"/>
            <a:ext cx="5105931" cy="2574973"/>
          </a:xfrm>
          <a:custGeom>
            <a:avLst/>
            <a:gdLst/>
            <a:ahLst/>
            <a:cxnLst/>
            <a:rect l="l" t="t" r="r" b="b"/>
            <a:pathLst>
              <a:path w="5105931" h="2574973">
                <a:moveTo>
                  <a:pt x="0" y="0"/>
                </a:moveTo>
                <a:lnTo>
                  <a:pt x="5105930" y="0"/>
                </a:lnTo>
                <a:lnTo>
                  <a:pt x="5105930" y="2574973"/>
                </a:lnTo>
                <a:lnTo>
                  <a:pt x="0" y="25749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538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75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3: Advantages of Flipped Learning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9" y="2200589"/>
            <a:ext cx="5259388" cy="368055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This model increases students' greater participation and motivation in the learning process.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xmlns="" id="{D6D1C29B-DFAD-2910-92C0-1B3837C48D32}"/>
              </a:ext>
            </a:extLst>
          </p:cNvPr>
          <p:cNvSpPr/>
          <p:nvPr/>
        </p:nvSpPr>
        <p:spPr>
          <a:xfrm>
            <a:off x="6353175" y="2298078"/>
            <a:ext cx="5223749" cy="2634390"/>
          </a:xfrm>
          <a:custGeom>
            <a:avLst/>
            <a:gdLst/>
            <a:ahLst/>
            <a:cxnLst/>
            <a:rect l="l" t="t" r="r" b="b"/>
            <a:pathLst>
              <a:path w="5223749" h="2634390">
                <a:moveTo>
                  <a:pt x="0" y="0"/>
                </a:moveTo>
                <a:lnTo>
                  <a:pt x="5223749" y="0"/>
                </a:lnTo>
                <a:lnTo>
                  <a:pt x="5223749" y="2634390"/>
                </a:lnTo>
                <a:lnTo>
                  <a:pt x="0" y="2634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538"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66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1057069"/>
            <a:ext cx="8524568" cy="771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Lesson 3: Advantages of Flipped Learning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Flipped Learning can better respond to each student's individual learning needs and appeals to students with different learning styles.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:a16="http://schemas.microsoft.com/office/drawing/2014/main" xmlns="" id="{1FE0E8FA-FAA8-9F12-25D0-AE5FFE01DA39}"/>
              </a:ext>
            </a:extLst>
          </p:cNvPr>
          <p:cNvSpPr/>
          <p:nvPr/>
        </p:nvSpPr>
        <p:spPr>
          <a:xfrm>
            <a:off x="759949" y="2202268"/>
            <a:ext cx="4969448" cy="2704837"/>
          </a:xfrm>
          <a:custGeom>
            <a:avLst/>
            <a:gdLst/>
            <a:ahLst/>
            <a:cxnLst/>
            <a:rect l="l" t="t" r="r" b="b"/>
            <a:pathLst>
              <a:path w="4969448" h="2704837">
                <a:moveTo>
                  <a:pt x="0" y="0"/>
                </a:moveTo>
                <a:lnTo>
                  <a:pt x="4969448" y="0"/>
                </a:lnTo>
                <a:lnTo>
                  <a:pt x="4969448" y="2704837"/>
                </a:lnTo>
                <a:lnTo>
                  <a:pt x="0" y="2704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345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7863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203</TotalTime>
  <Words>474</Words>
  <Application>Microsoft Office PowerPoint</Application>
  <PresentationFormat>Panoramiczny</PresentationFormat>
  <Paragraphs>34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Century Gothic</vt:lpstr>
      <vt:lpstr>Inter Bold</vt:lpstr>
      <vt:lpstr>Poppins</vt:lpstr>
      <vt:lpstr>Times New Roman</vt:lpstr>
      <vt:lpstr>Tema di Office</vt:lpstr>
      <vt:lpstr>Projekt niestandardowy</vt:lpstr>
      <vt:lpstr>1_Tema di Office</vt:lpstr>
      <vt:lpstr>Prezentacja programu PowerPoint</vt:lpstr>
      <vt:lpstr>MODULE 6: FLIPPED LEARNING AND ITS PRACTICES IN PRIMARY SCHOOLS</vt:lpstr>
      <vt:lpstr>Lesson 3: Advantages of Flipped Learning</vt:lpstr>
      <vt:lpstr>Lesson 3: Advantages of Flipped Learning</vt:lpstr>
      <vt:lpstr>Lesson 3: Advantages of Flipped Learning</vt:lpstr>
      <vt:lpstr>Lesson 3: Advantages of Flipped Learning</vt:lpstr>
      <vt:lpstr>Lesson 3: Advantages of Flipped Learning</vt:lpstr>
      <vt:lpstr>Lesson 3: Advantages of Flipped Learning</vt:lpstr>
      <vt:lpstr>Lesson 3: Advantages of Flipped Learning</vt:lpstr>
      <vt:lpstr>Lesson 3: Advantages of Flipped Learning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Witulska Klaudia</dc:creator>
  <cp:lastModifiedBy>Ania</cp:lastModifiedBy>
  <cp:revision>24</cp:revision>
  <dcterms:created xsi:type="dcterms:W3CDTF">2024-08-05T10:37:09Z</dcterms:created>
  <dcterms:modified xsi:type="dcterms:W3CDTF">2025-03-30T20:05:12Z</dcterms:modified>
</cp:coreProperties>
</file>