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74" r:id="rId4"/>
    <p:sldId id="275" r:id="rId5"/>
    <p:sldId id="267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59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81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94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7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0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2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1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7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4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5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8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26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66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82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29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3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79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0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 userDrawn="1"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1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8224" y="2225650"/>
            <a:ext cx="6519672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6: </a:t>
            </a: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FLIPPED  LEARNING AND ITS PRACTICES IN PRIMARY SCHOOLS</a:t>
            </a:r>
            <a:r>
              <a:rPr lang="en-US" sz="14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 </a:t>
            </a:r>
            <a:endParaRPr lang="pl-PL" sz="14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6.5: </a:t>
            </a:r>
            <a:r>
              <a:rPr lang="en-US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Flipped Learning Examples in Primary </a:t>
            </a:r>
            <a:r>
              <a:rPr lang="en-US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pl-PL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4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3" name="Freeform 13">
            <a:extLst>
              <a:ext uri="{FF2B5EF4-FFF2-40B4-BE49-F238E27FC236}">
                <a16:creationId xmlns:a16="http://schemas.microsoft.com/office/drawing/2014/main" xmlns="" id="{3DC4C42D-6100-CA60-04E8-8BFA766B1243}"/>
              </a:ext>
            </a:extLst>
          </p:cNvPr>
          <p:cNvSpPr/>
          <p:nvPr/>
        </p:nvSpPr>
        <p:spPr>
          <a:xfrm>
            <a:off x="3484126" y="2044823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56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984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The teacher prepares a story about reading and writing and questions and discussion topics related to this story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F8E0CC6E-5F42-9888-52D0-ED412C021CCB}"/>
              </a:ext>
            </a:extLst>
          </p:cNvPr>
          <p:cNvSpPr/>
          <p:nvPr/>
        </p:nvSpPr>
        <p:spPr>
          <a:xfrm>
            <a:off x="702690" y="2290177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98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217951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Students watch the story prepared by their teacher at home or read a book about this story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62FC988E-6711-4A7D-45CC-928F195D9BCF}"/>
              </a:ext>
            </a:extLst>
          </p:cNvPr>
          <p:cNvSpPr/>
          <p:nvPr/>
        </p:nvSpPr>
        <p:spPr>
          <a:xfrm>
            <a:off x="6309670" y="2270080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19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984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 class students discuss the story they read conduct character analysis and perform creative writing activities.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They may also dramatize the story or retell it in comic form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AC3B72CC-D89D-9F68-AB9B-1BD4F4DA111F}"/>
              </a:ext>
            </a:extLst>
          </p:cNvPr>
          <p:cNvSpPr/>
          <p:nvPr/>
        </p:nvSpPr>
        <p:spPr>
          <a:xfrm>
            <a:off x="602206" y="2216170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60"/>
                </a:lnTo>
                <a:lnTo>
                  <a:pt x="0" y="2938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49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857415" y="1942425"/>
            <a:ext cx="10477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Flipped Learning in primary education fosters active, student-centered learning by having students review instructional content at home and engage in hands-on activities in class. </a:t>
            </a: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This approach enhances understanding, promotes collaboration, and develops critical thinking skills, making learning more engaging and effective for young students.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987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3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400" dirty="0"/>
              <a:t>MODULE </a:t>
            </a:r>
            <a:r>
              <a:rPr lang="pl-PL" sz="4400" dirty="0"/>
              <a:t>6</a:t>
            </a:r>
            <a:r>
              <a:rPr lang="pl-PL" sz="4400" dirty="0" smtClean="0"/>
              <a:t>: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en-US" sz="4400" dirty="0"/>
              <a:t>FLIPPED LEARNING AND ITS PRACTICES IN PRIMARY SCHOOLS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004" y="3679815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pl-PL" sz="4000" dirty="0" smtClean="0"/>
              <a:t>6.5: </a:t>
            </a:r>
            <a:r>
              <a:rPr lang="en-US" sz="4000" dirty="0"/>
              <a:t>Flipped Learning Examples in Primary </a:t>
            </a:r>
            <a:r>
              <a:rPr lang="en-US" sz="4000" dirty="0" smtClean="0"/>
              <a:t>Education</a:t>
            </a:r>
            <a:endParaRPr lang="pl-PL" sz="4000" dirty="0"/>
          </a:p>
          <a:p>
            <a:endParaRPr lang="pl-PL" sz="4000" dirty="0"/>
          </a:p>
        </p:txBody>
      </p:sp>
      <p:pic>
        <p:nvPicPr>
          <p:cNvPr id="9" name="Resim 8" descr="amblem, simge, sembol, metin, logo içeren bir resim&#10;&#10;Açıklama otomatik olarak oluşturuldu">
            <a:extLst>
              <a:ext uri="{FF2B5EF4-FFF2-40B4-BE49-F238E27FC236}">
                <a16:creationId xmlns:a16="http://schemas.microsoft.com/office/drawing/2014/main" xmlns="" id="{E7FCB89F-872E-EB4D-9C80-29ECA1A2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9" y="4793455"/>
            <a:ext cx="1194751" cy="119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9" name="Freeform 13">
            <a:extLst>
              <a:ext uri="{FF2B5EF4-FFF2-40B4-BE49-F238E27FC236}">
                <a16:creationId xmlns:a16="http://schemas.microsoft.com/office/drawing/2014/main" xmlns="" id="{DF3CF1C6-816B-9E53-69EA-D952EC1B8AC5}"/>
              </a:ext>
            </a:extLst>
          </p:cNvPr>
          <p:cNvSpPr/>
          <p:nvPr/>
        </p:nvSpPr>
        <p:spPr>
          <a:xfrm>
            <a:off x="3494598" y="2227175"/>
            <a:ext cx="5202804" cy="2926577"/>
          </a:xfrm>
          <a:custGeom>
            <a:avLst/>
            <a:gdLst/>
            <a:ahLst/>
            <a:cxnLst/>
            <a:rect l="l" t="t" r="r" b="b"/>
            <a:pathLst>
              <a:path w="5202804" h="2926577">
                <a:moveTo>
                  <a:pt x="0" y="0"/>
                </a:moveTo>
                <a:lnTo>
                  <a:pt x="5202804" y="0"/>
                </a:lnTo>
                <a:lnTo>
                  <a:pt x="5202804" y="2926577"/>
                </a:lnTo>
                <a:lnTo>
                  <a:pt x="0" y="2926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54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984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At home teachers create videos or interactive lessons on addition and subtraction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7D63FCEE-4D0C-C891-7862-E96BAC6FAE49}"/>
              </a:ext>
            </a:extLst>
          </p:cNvPr>
          <p:cNvSpPr/>
          <p:nvPr/>
        </p:nvSpPr>
        <p:spPr>
          <a:xfrm>
            <a:off x="529096" y="2302748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217951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Students watch videos or interactive lessons prepared by their teachers on their computers or tablets at home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DA47C4C5-6509-DDE0-1D76-602709AD89F2}"/>
              </a:ext>
            </a:extLst>
          </p:cNvPr>
          <p:cNvSpPr/>
          <p:nvPr/>
        </p:nvSpPr>
        <p:spPr>
          <a:xfrm>
            <a:off x="6259428" y="2275935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29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984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They read books on these subjects when necessary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DEA0935D-D48F-8049-A111-FEA8CEC36A19}"/>
              </a:ext>
            </a:extLst>
          </p:cNvPr>
          <p:cNvSpPr/>
          <p:nvPr/>
        </p:nvSpPr>
        <p:spPr>
          <a:xfrm>
            <a:off x="505267" y="2316128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92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984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Students engage in group work games or problem-solving activities to apply these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5B903DC8-F846-3CDF-F521-CDD6C9B1E8BE}"/>
              </a:ext>
            </a:extLst>
          </p:cNvPr>
          <p:cNvSpPr/>
          <p:nvPr/>
        </p:nvSpPr>
        <p:spPr>
          <a:xfrm>
            <a:off x="662496" y="2238062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56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217951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Working individually or in small groups the teacher explains points that students do not understand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E4B775E7-D8E7-7F41-2264-FA6A1AA79011}"/>
              </a:ext>
            </a:extLst>
          </p:cNvPr>
          <p:cNvSpPr/>
          <p:nvPr/>
        </p:nvSpPr>
        <p:spPr>
          <a:xfrm>
            <a:off x="6319718" y="2275935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33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5: Flipped Learning Examples in Primary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217951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Working individually or in small groups the teacher explains points that students do not understand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E4B775E7-D8E7-7F41-2264-FA6A1AA79011}"/>
              </a:ext>
            </a:extLst>
          </p:cNvPr>
          <p:cNvSpPr/>
          <p:nvPr/>
        </p:nvSpPr>
        <p:spPr>
          <a:xfrm>
            <a:off x="6319718" y="2275935"/>
            <a:ext cx="5223749" cy="2938359"/>
          </a:xfrm>
          <a:custGeom>
            <a:avLst/>
            <a:gdLst/>
            <a:ahLst/>
            <a:cxnLst/>
            <a:rect l="l" t="t" r="r" b="b"/>
            <a:pathLst>
              <a:path w="5223749" h="2938359">
                <a:moveTo>
                  <a:pt x="0" y="0"/>
                </a:moveTo>
                <a:lnTo>
                  <a:pt x="5223749" y="0"/>
                </a:lnTo>
                <a:lnTo>
                  <a:pt x="5223749" y="2938359"/>
                </a:lnTo>
                <a:lnTo>
                  <a:pt x="0" y="293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774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213</TotalTime>
  <Words>468</Words>
  <Application>Microsoft Office PowerPoint</Application>
  <PresentationFormat>Panoramiczny</PresentationFormat>
  <Paragraphs>38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2_Tema di Office</vt:lpstr>
      <vt:lpstr>Projekt niestandardowy</vt:lpstr>
      <vt:lpstr>Prezentacja programu PowerPoint</vt:lpstr>
      <vt:lpstr>MODULE 6: FLIPPED LEARNING AND ITS PRACTICES IN PRIMARY SCHOOLS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Lesson 5: Flipped Learning Examples in Primary Education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28</cp:revision>
  <dcterms:created xsi:type="dcterms:W3CDTF">2024-08-05T10:37:09Z</dcterms:created>
  <dcterms:modified xsi:type="dcterms:W3CDTF">2025-03-30T20:10:01Z</dcterms:modified>
</cp:coreProperties>
</file>