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handoutMasterIdLst>
    <p:handoutMasterId r:id="rId15"/>
  </p:handoutMasterIdLst>
  <p:sldIdLst>
    <p:sldId id="267" r:id="rId4"/>
    <p:sldId id="268" r:id="rId5"/>
    <p:sldId id="258" r:id="rId6"/>
    <p:sldId id="262" r:id="rId7"/>
    <p:sldId id="263" r:id="rId8"/>
    <p:sldId id="266" r:id="rId9"/>
    <p:sldId id="264" r:id="rId10"/>
    <p:sldId id="265" r:id="rId11"/>
    <p:sldId id="259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1406-D2BD-499E-BC70-8C972DFFA032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117F-F643-4D53-A544-1E590F374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49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156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247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6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9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9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7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6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35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811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501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4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7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61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29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7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5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2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4159" y="2304462"/>
            <a:ext cx="6736081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7:</a:t>
            </a:r>
            <a: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TEACHING FLIPPED LEARNING AND ITS PRACTICES IN HIGHER EDUCATION </a:t>
            </a:r>
            <a:r>
              <a:rPr lang="en-US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INSTITUTIONS</a:t>
            </a:r>
            <a:endParaRPr lang="pl-PL" sz="20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7.2: </a:t>
            </a: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Flipped Learning in teaching Arithmetic Problem Solving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025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2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780211"/>
            <a:ext cx="9144000" cy="1396136"/>
          </a:xfrm>
        </p:spPr>
        <p:txBody>
          <a:bodyPr>
            <a:noAutofit/>
          </a:bodyPr>
          <a:lstStyle/>
          <a:p>
            <a:r>
              <a:rPr lang="pl-PL" sz="3200" dirty="0"/>
              <a:t>MODULE 7</a:t>
            </a:r>
            <a:r>
              <a:rPr lang="pl-PL" sz="3200" dirty="0" smtClean="0"/>
              <a:t>: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en-US" sz="3200" dirty="0"/>
              <a:t>TEACHING FLIPPED LEARNING AND ITS PRACTICES IN HIGHER EDUCATION INSTITUTIONS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840" y="3188293"/>
            <a:ext cx="10434320" cy="1230643"/>
          </a:xfrm>
        </p:spPr>
        <p:txBody>
          <a:bodyPr>
            <a:noAutofit/>
          </a:bodyPr>
          <a:lstStyle/>
          <a:p>
            <a:r>
              <a:rPr lang="en-US" sz="2800" dirty="0"/>
              <a:t>Lesson </a:t>
            </a:r>
            <a:r>
              <a:rPr lang="en-US" sz="2800" dirty="0" smtClean="0"/>
              <a:t>7.</a:t>
            </a:r>
            <a:r>
              <a:rPr lang="pl-PL" sz="2800" dirty="0" smtClean="0"/>
              <a:t>2</a:t>
            </a:r>
            <a:r>
              <a:rPr lang="en-US" sz="2800" dirty="0"/>
              <a:t>: Implementation of Flipped Learning in teaching Arithmetic Problem Solving</a:t>
            </a:r>
            <a:endParaRPr lang="en-US" sz="28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9715" y="4832644"/>
            <a:ext cx="3722039" cy="11125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61045" y="5381632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2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321" y="443996"/>
            <a:ext cx="8524568" cy="130671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Implementation of Flipped Learning in teaching Arithmetic Problem </a:t>
            </a:r>
            <a:r>
              <a:rPr lang="en-US" sz="3600" dirty="0" err="1"/>
              <a:t>Solvin</a:t>
            </a:r>
            <a:r>
              <a:rPr lang="ro-RO" sz="3600" dirty="0"/>
              <a:t>g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55029"/>
            <a:ext cx="5259388" cy="2213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teacher </a:t>
            </a:r>
            <a:r>
              <a:rPr lang="en-US" dirty="0" err="1"/>
              <a:t>analy</a:t>
            </a:r>
            <a:r>
              <a:rPr lang="ro-RO" dirty="0"/>
              <a:t>s</a:t>
            </a:r>
            <a:r>
              <a:rPr lang="en-US" dirty="0"/>
              <a:t>es the objectives and prepares engaging materials for the students.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0CB1D50B-07AB-4965-9053-F123446A0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8" y="2022535"/>
            <a:ext cx="2488669" cy="186498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EA8E81F5-BF8F-4F09-AB27-929B1A4E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206" y="3278971"/>
            <a:ext cx="2684206" cy="25442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824" y="2869594"/>
            <a:ext cx="5259388" cy="15232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study according to the teacher's information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9A3BA117-7D5F-4E87-BC0A-BEA382CCD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1782"/>
            <a:ext cx="3181794" cy="239110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8D17D79D-01A7-482A-A66B-18C4FA955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971" y="3631242"/>
            <a:ext cx="2600688" cy="2267266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596321" y="443996"/>
            <a:ext cx="8524568" cy="1306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Implementation of Flipped Learning in teaching Arithmetic Problem Solvin</a:t>
            </a:r>
            <a:r>
              <a:rPr lang="ro-RO" sz="3600" smtClean="0"/>
              <a:t>g</a:t>
            </a:r>
            <a:endParaRPr lang="pl-PL" sz="3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5135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47C918C4-64B2-446D-8BF9-2B9A5041C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2416374"/>
            <a:ext cx="57912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ro-RO" dirty="0" err="1"/>
              <a:t>Students</a:t>
            </a:r>
            <a:r>
              <a:rPr lang="ro-RO" altLang="ro-RO" dirty="0"/>
              <a:t> </a:t>
            </a:r>
            <a:r>
              <a:rPr lang="ro-RO" altLang="ro-RO" dirty="0" err="1"/>
              <a:t>work</a:t>
            </a:r>
            <a:r>
              <a:rPr lang="ro-RO" altLang="ro-RO" dirty="0"/>
              <a:t> in </a:t>
            </a:r>
            <a:r>
              <a:rPr lang="ro-RO" altLang="ro-RO" dirty="0" err="1"/>
              <a:t>small</a:t>
            </a:r>
            <a:r>
              <a:rPr lang="ro-RO" altLang="ro-RO" dirty="0"/>
              <a:t> </a:t>
            </a:r>
            <a:r>
              <a:rPr lang="ro-RO" altLang="ro-RO" dirty="0" err="1"/>
              <a:t>groups</a:t>
            </a:r>
            <a:r>
              <a:rPr lang="ro-RO" altLang="ro-RO" dirty="0"/>
              <a:t> in </a:t>
            </a:r>
            <a:r>
              <a:rPr lang="ro-RO" altLang="ro-RO" dirty="0" err="1"/>
              <a:t>class</a:t>
            </a:r>
            <a:r>
              <a:rPr lang="ro-RO" altLang="ro-RO" dirty="0"/>
              <a:t>, </a:t>
            </a:r>
            <a:r>
              <a:rPr lang="ro-RO" altLang="ro-RO" dirty="0" err="1"/>
              <a:t>solving</a:t>
            </a:r>
            <a:r>
              <a:rPr lang="ro-RO" altLang="ro-RO" dirty="0"/>
              <a:t> </a:t>
            </a:r>
            <a:r>
              <a:rPr lang="ro-RO" altLang="ro-RO" dirty="0" err="1"/>
              <a:t>practical</a:t>
            </a:r>
            <a:r>
              <a:rPr lang="ro-RO" altLang="ro-RO" dirty="0"/>
              <a:t> </a:t>
            </a:r>
            <a:r>
              <a:rPr lang="ro-RO" altLang="ro-RO" dirty="0" err="1"/>
              <a:t>exercises</a:t>
            </a:r>
            <a:r>
              <a:rPr lang="ro-RO" altLang="ro-RO" dirty="0"/>
              <a:t> </a:t>
            </a:r>
            <a:r>
              <a:rPr lang="ro-RO" altLang="ro-RO" dirty="0" err="1"/>
              <a:t>and</a:t>
            </a:r>
            <a:r>
              <a:rPr lang="ro-RO" altLang="ro-RO" dirty="0"/>
              <a:t> </a:t>
            </a:r>
            <a:r>
              <a:rPr lang="ro-RO" altLang="ro-RO" dirty="0" err="1"/>
              <a:t>discussing</a:t>
            </a:r>
            <a:r>
              <a:rPr lang="ro-RO" altLang="ro-RO" dirty="0"/>
              <a:t> </a:t>
            </a:r>
            <a:r>
              <a:rPr lang="ro-RO" altLang="ro-RO" dirty="0" err="1"/>
              <a:t>with</a:t>
            </a:r>
            <a:r>
              <a:rPr lang="ro-RO" altLang="ro-RO" dirty="0"/>
              <a:t> </a:t>
            </a:r>
            <a:r>
              <a:rPr lang="ro-RO" altLang="ro-RO" dirty="0" err="1"/>
              <a:t>each</a:t>
            </a:r>
            <a:r>
              <a:rPr lang="ro-RO" altLang="ro-RO" dirty="0"/>
              <a:t> </a:t>
            </a:r>
            <a:r>
              <a:rPr lang="ro-RO" altLang="ro-RO" dirty="0" err="1"/>
              <a:t>other</a:t>
            </a:r>
            <a:r>
              <a:rPr lang="ro-RO" altLang="ro-RO" dirty="0"/>
              <a:t> </a:t>
            </a:r>
            <a:r>
              <a:rPr lang="ro-RO" altLang="ro-RO" dirty="0" err="1"/>
              <a:t>while</a:t>
            </a:r>
            <a:r>
              <a:rPr lang="ro-RO" altLang="ro-RO" dirty="0"/>
              <a:t> </a:t>
            </a:r>
            <a:r>
              <a:rPr lang="ro-RO" altLang="ro-RO" dirty="0" err="1"/>
              <a:t>the</a:t>
            </a:r>
            <a:r>
              <a:rPr lang="ro-RO" altLang="ro-RO" dirty="0"/>
              <a:t> </a:t>
            </a:r>
            <a:r>
              <a:rPr lang="ro-RO" altLang="ro-RO" dirty="0" err="1"/>
              <a:t>teacher</a:t>
            </a:r>
            <a:r>
              <a:rPr lang="ro-RO" altLang="ro-RO" dirty="0"/>
              <a:t> </a:t>
            </a:r>
            <a:r>
              <a:rPr lang="ro-RO" altLang="ro-RO" dirty="0" err="1"/>
              <a:t>provides</a:t>
            </a:r>
            <a:r>
              <a:rPr lang="ro-RO" altLang="ro-RO" dirty="0"/>
              <a:t> </a:t>
            </a:r>
            <a:r>
              <a:rPr lang="ro-RO" altLang="ro-RO" dirty="0" err="1"/>
              <a:t>guidance</a:t>
            </a:r>
            <a:r>
              <a:rPr lang="ro-RO" altLang="ro-RO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D389CCC1-7000-497C-B0C9-1667E7979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0150"/>
            <a:ext cx="5791200" cy="353426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596321" y="443996"/>
            <a:ext cx="8524568" cy="1306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Implementation of Flipped Learning in teaching Arithmetic Problem Solvin</a:t>
            </a:r>
            <a:r>
              <a:rPr lang="ro-RO" sz="3600" smtClean="0"/>
              <a:t>g</a:t>
            </a:r>
            <a:endParaRPr lang="pl-PL" sz="36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275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Deep debates and </a:t>
            </a:r>
            <a:r>
              <a:rPr lang="en-US" dirty="0" err="1"/>
              <a:t>analy</a:t>
            </a:r>
            <a:r>
              <a:rPr lang="ro-RO" dirty="0"/>
              <a:t>s</a:t>
            </a:r>
            <a:r>
              <a:rPr lang="en-US" dirty="0"/>
              <a:t>es encourage critical thinking and coherent</a:t>
            </a:r>
            <a:r>
              <a:rPr lang="ro-RO" dirty="0"/>
              <a:t> </a:t>
            </a:r>
            <a:r>
              <a:rPr lang="en-US" dirty="0"/>
              <a:t>argumentation.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A6159C9-6457-4686-9D5A-E046AC0A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 debates and analyses encourage critical thinking and coherent argumentation.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74613A3-7A75-42EB-AFBF-915581FB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14" y="2529280"/>
            <a:ext cx="4338784" cy="2761044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596321" y="443996"/>
            <a:ext cx="8524568" cy="1306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Implementation of Flipped Learning in teaching Arithmetic Problem Solvin</a:t>
            </a:r>
            <a:r>
              <a:rPr lang="ro-RO" sz="3600" smtClean="0"/>
              <a:t>g</a:t>
            </a:r>
            <a:endParaRPr lang="pl-PL" sz="3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6631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652" y="2985627"/>
            <a:ext cx="5259388" cy="2136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Students apply and transfer knowledge in practical projects and situations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FD6C8664-96F6-451E-B23B-7FDD5473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7" y="2336727"/>
            <a:ext cx="4633298" cy="3237057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596321" y="443996"/>
            <a:ext cx="8524568" cy="1306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Implementation of Flipped Learning in teaching Arithmetic Problem Solvin</a:t>
            </a:r>
            <a:r>
              <a:rPr lang="ro-RO" sz="3600" smtClean="0"/>
              <a:t>g</a:t>
            </a:r>
            <a:endParaRPr lang="pl-PL" sz="3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17319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Reflection and feedback help everyone improve and develop continuously.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xmlns="" id="{EF00A7BE-5EE7-4BBD-B7A5-08E3D2E0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66" y="2564940"/>
            <a:ext cx="4334480" cy="329611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596321" y="443996"/>
            <a:ext cx="8524568" cy="1306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Implementation of Flipped Learning in teaching Arithmetic Problem Solvin</a:t>
            </a:r>
            <a:r>
              <a:rPr lang="ro-RO" sz="3600" smtClean="0"/>
              <a:t>g</a:t>
            </a:r>
            <a:endParaRPr lang="pl-PL" sz="3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3002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987552" y="2301240"/>
            <a:ext cx="101696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By implementing this scenario, the teacher and students can co-create a dynamic and interactive learning environment that fosters critical thinking, collaboration, and student engagement and facilitates a deep and lasting understanding of the content.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256</TotalTime>
  <Words>730</Words>
  <Application>Microsoft Office PowerPoint</Application>
  <PresentationFormat>Panoramiczny</PresentationFormat>
  <Paragraphs>35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Inter Bold</vt:lpstr>
      <vt:lpstr>Poppins</vt:lpstr>
      <vt:lpstr>Times New Roman</vt:lpstr>
      <vt:lpstr>Tema di Office</vt:lpstr>
      <vt:lpstr>1_Tema di Office</vt:lpstr>
      <vt:lpstr>2_Tema di Office</vt:lpstr>
      <vt:lpstr>Prezentacja programu PowerPoint</vt:lpstr>
      <vt:lpstr>MODULE 7: TEACHING FLIPPED LEARNING AND ITS PRACTICES IN HIGHER EDUCATION INSTITUTIONS</vt:lpstr>
      <vt:lpstr>Implementation of Flipped Learning in teaching Arithmetic Problem Solving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VII: TEACHING FLIPPED LEARNING AND ITS PRACTICES IN HIGHER EDUCATION INSTITUTIONS</dc:title>
  <dc:creator>Witulska Klaudia</dc:creator>
  <cp:lastModifiedBy>Ania</cp:lastModifiedBy>
  <cp:revision>33</cp:revision>
  <dcterms:created xsi:type="dcterms:W3CDTF">2024-08-05T10:37:09Z</dcterms:created>
  <dcterms:modified xsi:type="dcterms:W3CDTF">2025-03-30T20:28:52Z</dcterms:modified>
</cp:coreProperties>
</file>