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70" r:id="rId4"/>
    <p:sldId id="271" r:id="rId5"/>
    <p:sldId id="258" r:id="rId6"/>
    <p:sldId id="262" r:id="rId7"/>
    <p:sldId id="267" r:id="rId8"/>
    <p:sldId id="266" r:id="rId9"/>
    <p:sldId id="265" r:id="rId10"/>
    <p:sldId id="264" r:id="rId11"/>
    <p:sldId id="259" r:id="rId12"/>
    <p:sldId id="268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328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206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0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7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7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939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163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4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52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5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79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31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60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2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5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4159" y="2304462"/>
            <a:ext cx="6736081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7:</a:t>
            </a:r>
            <a: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TEACHING FLIPPED LEARNING AND ITS PRACTICES IN HIGHER EDUCATION </a:t>
            </a:r>
            <a:r>
              <a:rPr lang="en-US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INSTITUTIONS</a:t>
            </a:r>
            <a:endParaRPr lang="pl-PL" sz="20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7.5: </a:t>
            </a: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Flipped Learning vs Traditional Learning </a:t>
            </a:r>
            <a:endParaRPr lang="pl-PL" sz="2000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Education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4517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3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780211"/>
            <a:ext cx="9144000" cy="1396136"/>
          </a:xfrm>
        </p:spPr>
        <p:txBody>
          <a:bodyPr>
            <a:noAutofit/>
          </a:bodyPr>
          <a:lstStyle/>
          <a:p>
            <a:r>
              <a:rPr lang="pl-PL" sz="3200" dirty="0"/>
              <a:t>MODULE 7</a:t>
            </a:r>
            <a:r>
              <a:rPr lang="pl-PL" sz="3200" dirty="0" smtClean="0"/>
              <a:t>: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en-US" sz="3200" dirty="0"/>
              <a:t>TEACHING FLIPPED LEARNING AND ITS PRACTICES IN HIGHER EDUCATION INSTITUTIONS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840" y="3188293"/>
            <a:ext cx="10434320" cy="1230643"/>
          </a:xfrm>
        </p:spPr>
        <p:txBody>
          <a:bodyPr>
            <a:noAutofit/>
          </a:bodyPr>
          <a:lstStyle/>
          <a:p>
            <a:r>
              <a:rPr lang="en-US" sz="2800" dirty="0"/>
              <a:t>Lesson </a:t>
            </a:r>
            <a:r>
              <a:rPr lang="en-US" sz="2800" dirty="0" smtClean="0"/>
              <a:t>7.</a:t>
            </a:r>
            <a:r>
              <a:rPr lang="pl-PL" sz="2800" dirty="0" smtClean="0"/>
              <a:t>5</a:t>
            </a:r>
            <a:r>
              <a:rPr lang="en-US" sz="2800" dirty="0" smtClean="0"/>
              <a:t>: </a:t>
            </a:r>
            <a:r>
              <a:rPr lang="en-US" sz="2800" dirty="0"/>
              <a:t>Flipped Learning vs Traditional Learning in Higher Education</a:t>
            </a:r>
            <a:endParaRPr lang="en-US" sz="28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9715" y="4832644"/>
            <a:ext cx="3722039" cy="11125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61045" y="5381632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Flipped Learning vs Traditional Learning in Higher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Traditional classroom scene with a lecturer at the front and students sitting in </a:t>
            </a:r>
            <a:r>
              <a:rPr lang="en-US" dirty="0" err="1"/>
              <a:t>rows.T</a:t>
            </a:r>
            <a:endParaRPr lang="en-US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51">
            <a:extLst>
              <a:ext uri="{FF2B5EF4-FFF2-40B4-BE49-F238E27FC236}">
                <a16:creationId xmlns:a16="http://schemas.microsoft.com/office/drawing/2014/main" xmlns="" id="{2F4786C5-1B0A-1DCD-69FD-5A9B09972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707456" h="1536711">
                <a:moveTo>
                  <a:pt x="0" y="0"/>
                </a:moveTo>
                <a:lnTo>
                  <a:pt x="1707456" y="0"/>
                </a:lnTo>
                <a:lnTo>
                  <a:pt x="1707456" y="1536710"/>
                </a:lnTo>
                <a:lnTo>
                  <a:pt x="0" y="15367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Flipped Learning vs Traditional Learning in Higher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Traditional classroom scene showing students taking notes while the instructor lectures.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48">
            <a:extLst>
              <a:ext uri="{FF2B5EF4-FFF2-40B4-BE49-F238E27FC236}">
                <a16:creationId xmlns:a16="http://schemas.microsoft.com/office/drawing/2014/main" xmlns="" id="{F982DD2C-D7EC-35E1-D0D9-80B0475A6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827548" h="1144502">
                <a:moveTo>
                  <a:pt x="0" y="0"/>
                </a:moveTo>
                <a:lnTo>
                  <a:pt x="1827548" y="0"/>
                </a:lnTo>
                <a:lnTo>
                  <a:pt x="1827548" y="1144502"/>
                </a:lnTo>
                <a:lnTo>
                  <a:pt x="0" y="114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5135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Flipped Learning vs Traditional Learning in Higher Education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Traditional learning provides a structured environment and direct interaction with the instructor.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52">
            <a:extLst>
              <a:ext uri="{FF2B5EF4-FFF2-40B4-BE49-F238E27FC236}">
                <a16:creationId xmlns:a16="http://schemas.microsoft.com/office/drawing/2014/main" xmlns="" id="{C0609866-3FEA-6E59-1157-68FF0BB15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320300" h="1344750">
                <a:moveTo>
                  <a:pt x="0" y="0"/>
                </a:moveTo>
                <a:lnTo>
                  <a:pt x="1320300" y="0"/>
                </a:lnTo>
                <a:lnTo>
                  <a:pt x="1320300" y="1344750"/>
                </a:lnTo>
                <a:lnTo>
                  <a:pt x="0" y="13447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8062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Flipped Learning vs Traditional Learning in Higher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Flipped classroom setup showing students engaging with pre-recorded lectures or materials on their devices.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49">
            <a:extLst>
              <a:ext uri="{FF2B5EF4-FFF2-40B4-BE49-F238E27FC236}">
                <a16:creationId xmlns:a16="http://schemas.microsoft.com/office/drawing/2014/main" xmlns="" id="{8157F9A2-E2AA-7D81-D737-EDE684C8F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860907" h="1350819">
                <a:moveTo>
                  <a:pt x="0" y="0"/>
                </a:moveTo>
                <a:lnTo>
                  <a:pt x="1860908" y="0"/>
                </a:lnTo>
                <a:lnTo>
                  <a:pt x="1860908" y="1350819"/>
                </a:lnTo>
                <a:lnTo>
                  <a:pt x="0" y="1350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87" b="-7687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48289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Flipped Learning vs Traditional Learning in Higher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Flipped classroom scene showing students engaged in discussions, group work, or hands-on activities.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50">
            <a:extLst>
              <a:ext uri="{FF2B5EF4-FFF2-40B4-BE49-F238E27FC236}">
                <a16:creationId xmlns:a16="http://schemas.microsoft.com/office/drawing/2014/main" xmlns="" id="{CE4969AD-17A7-D585-870B-C15918BF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338" y="2057400"/>
            <a:ext cx="4900612" cy="3360738"/>
          </a:xfrm>
          <a:custGeom>
            <a:avLst/>
            <a:gdLst/>
            <a:ahLst/>
            <a:cxnLst/>
            <a:rect l="l" t="t" r="r" b="b"/>
            <a:pathLst>
              <a:path w="1980117" h="1225197">
                <a:moveTo>
                  <a:pt x="0" y="0"/>
                </a:moveTo>
                <a:lnTo>
                  <a:pt x="1980117" y="0"/>
                </a:lnTo>
                <a:lnTo>
                  <a:pt x="1980117" y="1225198"/>
                </a:lnTo>
                <a:lnTo>
                  <a:pt x="0" y="1225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30028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Flipped Learning vs Traditional Learning in Higher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Flipped Learning offers self-paced learning, deeper engagement, and personalized instruction tailored to individual student needs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53">
            <a:extLst>
              <a:ext uri="{FF2B5EF4-FFF2-40B4-BE49-F238E27FC236}">
                <a16:creationId xmlns:a16="http://schemas.microsoft.com/office/drawing/2014/main" xmlns="" id="{1A1F11CC-258C-03C0-88D6-4CB723623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200" y="2057400"/>
            <a:ext cx="4476750" cy="3811588"/>
          </a:xfrm>
          <a:custGeom>
            <a:avLst/>
            <a:gdLst/>
            <a:ahLst/>
            <a:cxnLst/>
            <a:rect l="l" t="t" r="r" b="b"/>
            <a:pathLst>
              <a:path w="1617023" h="1192555">
                <a:moveTo>
                  <a:pt x="0" y="0"/>
                </a:moveTo>
                <a:lnTo>
                  <a:pt x="1617024" y="0"/>
                </a:lnTo>
                <a:lnTo>
                  <a:pt x="1617024" y="1192555"/>
                </a:lnTo>
                <a:lnTo>
                  <a:pt x="0" y="1192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9" name="Freeform 54">
            <a:extLst>
              <a:ext uri="{FF2B5EF4-FFF2-40B4-BE49-F238E27FC236}">
                <a16:creationId xmlns:a16="http://schemas.microsoft.com/office/drawing/2014/main" xmlns="" id="{3985691F-4826-3E74-4CB2-27A8DCA4EB02}"/>
              </a:ext>
            </a:extLst>
          </p:cNvPr>
          <p:cNvSpPr/>
          <p:nvPr/>
        </p:nvSpPr>
        <p:spPr>
          <a:xfrm>
            <a:off x="311150" y="2564121"/>
            <a:ext cx="1647020" cy="1729757"/>
          </a:xfrm>
          <a:custGeom>
            <a:avLst/>
            <a:gdLst/>
            <a:ahLst/>
            <a:cxnLst/>
            <a:rect l="l" t="t" r="r" b="b"/>
            <a:pathLst>
              <a:path w="765391" h="859990">
                <a:moveTo>
                  <a:pt x="0" y="0"/>
                </a:moveTo>
                <a:lnTo>
                  <a:pt x="765391" y="0"/>
                </a:lnTo>
                <a:lnTo>
                  <a:pt x="765391" y="859990"/>
                </a:lnTo>
                <a:lnTo>
                  <a:pt x="0" y="859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17319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731520" y="2301240"/>
            <a:ext cx="10425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Split screen showing traditional and flipped classrooms again.  </a:t>
            </a:r>
          </a:p>
          <a:p>
            <a:endParaRPr lang="en-US" sz="2800" dirty="0"/>
          </a:p>
          <a:p>
            <a:r>
              <a:rPr lang="en-US" sz="2800" dirty="0"/>
              <a:t>Both approaches have their merits, but Flipped Learning offers a more student-centered and engaging educational experience.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193</TotalTime>
  <Words>703</Words>
  <Application>Microsoft Office PowerPoint</Application>
  <PresentationFormat>Panoramiczny</PresentationFormat>
  <Paragraphs>37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Inter Bold</vt:lpstr>
      <vt:lpstr>Poppins</vt:lpstr>
      <vt:lpstr>Times New Roman</vt:lpstr>
      <vt:lpstr>Tema di Office</vt:lpstr>
      <vt:lpstr>1_Tema di Office</vt:lpstr>
      <vt:lpstr>2_Tema di Office</vt:lpstr>
      <vt:lpstr>Prezentacja programu PowerPoint</vt:lpstr>
      <vt:lpstr>MODULE 7: TEACHING FLIPPED LEARNING AND ITS PRACTICES IN HIGHER EDUCATION INSTITUTIONS</vt:lpstr>
      <vt:lpstr>Flipped Learning vs Traditional Learning in Higher Education</vt:lpstr>
      <vt:lpstr>Flipped Learning vs Traditional Learning in Higher Education</vt:lpstr>
      <vt:lpstr>Flipped Learning vs Traditional Learning in Higher Education</vt:lpstr>
      <vt:lpstr>Flipped Learning vs Traditional Learning in Higher Education</vt:lpstr>
      <vt:lpstr>Flipped Learning vs Traditional Learning in Higher Education</vt:lpstr>
      <vt:lpstr>Flipped Learning vs Traditional Learning in Higher Education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63</cp:revision>
  <dcterms:created xsi:type="dcterms:W3CDTF">2024-08-05T10:37:09Z</dcterms:created>
  <dcterms:modified xsi:type="dcterms:W3CDTF">2025-03-30T20:41:16Z</dcterms:modified>
</cp:coreProperties>
</file>