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69" r:id="rId4"/>
    <p:sldId id="270" r:id="rId5"/>
    <p:sldId id="258" r:id="rId6"/>
    <p:sldId id="262" r:id="rId7"/>
    <p:sldId id="266" r:id="rId8"/>
    <p:sldId id="265" r:id="rId9"/>
    <p:sldId id="264" r:id="rId10"/>
    <p:sldId id="263" r:id="rId11"/>
    <p:sldId id="259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710"/>
  </p:normalViewPr>
  <p:slideViewPr>
    <p:cSldViewPr snapToGrid="0">
      <p:cViewPr varScale="1">
        <p:scale>
          <a:sx n="89" d="100"/>
          <a:sy n="8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350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214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6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7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7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47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1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24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84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9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5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17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46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 userDrawn="1"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8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953935" y="2094063"/>
            <a:ext cx="6854273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9:</a:t>
            </a:r>
            <a: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DEVELOPMENT OF COMPUTATIONAL THINKING</a:t>
            </a:r>
            <a:endParaRPr lang="pl-PL" sz="36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9.1.2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principles of analytical-algorithmic thinking </a:t>
            </a: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7797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9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475704"/>
            <a:ext cx="9144000" cy="1570923"/>
          </a:xfrm>
        </p:spPr>
        <p:txBody>
          <a:bodyPr>
            <a:noAutofit/>
          </a:bodyPr>
          <a:lstStyle/>
          <a:p>
            <a:r>
              <a:rPr lang="en-US" sz="4800" dirty="0"/>
              <a:t>MODULE 9:</a:t>
            </a:r>
            <a:br>
              <a:rPr lang="en-US" sz="4800" dirty="0"/>
            </a:br>
            <a:r>
              <a:rPr lang="en-US" sz="4800" dirty="0"/>
              <a:t>DEVELOPMENT OF COMPUTATIONAL THINKING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267423"/>
            <a:ext cx="9144000" cy="153892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Lesson </a:t>
            </a:r>
            <a:r>
              <a:rPr lang="pl-PL" sz="4000" smtClean="0"/>
              <a:t>9.1.2</a:t>
            </a:r>
            <a:r>
              <a:rPr lang="pl-PL" sz="4000" dirty="0" smtClean="0"/>
              <a:t>: </a:t>
            </a:r>
            <a:r>
              <a:rPr lang="en-US" sz="4000" dirty="0" smtClean="0"/>
              <a:t>Main principles of analytical-algorithmic thinking </a:t>
            </a:r>
            <a:endParaRPr lang="en-US" sz="4000" dirty="0"/>
          </a:p>
        </p:txBody>
      </p:sp>
      <p:sp>
        <p:nvSpPr>
          <p:cNvPr id="4" name="Prostokąt 3"/>
          <p:cNvSpPr/>
          <p:nvPr/>
        </p:nvSpPr>
        <p:spPr>
          <a:xfrm>
            <a:off x="4953269" y="502714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70" y="4800864"/>
            <a:ext cx="2271030" cy="8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MAIN PRINCIPLES OF ANALYTICAL-ALGORITHMIC THINKING 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Understanding the relationship between the computer and the human being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r>
              <a:rPr lang="en-US" dirty="0"/>
              <a:t>It involves recognizing the interplay between technology and human cognition, enabling individuals to leverage computational tools effectively in problem-solving </a:t>
            </a:r>
            <a:r>
              <a:rPr lang="en-US" dirty="0" smtClean="0"/>
              <a:t>processes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9" name="Picture 8" descr="Computers and children learning togeth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88" y="2084022"/>
            <a:ext cx="3784966" cy="378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MAIN PRINCIPLES OF ANALYTICAL-ALGORITHMIC THINKING 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ability to design algorithms for problem solving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Analytical-algorithmic thinking emphasizes the development of systematic procedures or algorithms to address complex challenges, promoting structured problem-solving </a:t>
            </a:r>
            <a:r>
              <a:rPr lang="en-US" dirty="0" smtClean="0"/>
              <a:t>approaches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22111" y="2057400"/>
            <a:ext cx="3837720" cy="38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1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MAIN PRINCIPLES OF ANALYTICAL-ALGORITHMIC THINKING 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Abstraction and the ability to find and use information through the modelling of information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principle underscores the importance of abstraction in simplifying complex information and leveraging it effectively to inform decision-making and problem-solving </a:t>
            </a:r>
            <a:r>
              <a:rPr lang="en-US" dirty="0" smtClean="0"/>
              <a:t>processes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84563" y="2041524"/>
            <a:ext cx="4525505" cy="38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MAIN PRINCIPLES OF ANALYTICAL-ALGORITHMIC THINKING 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Analysing problems: possible solutions and anticipating other problems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involves analyzing problems thoroughly, exploring potential solutions, and anticipating future challenges or consequences to develop robust and proactive problem-solving strategies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50" y="1867716"/>
            <a:ext cx="4901105" cy="36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MAIN PRINCIPLES OF ANALYTICAL-ALGORITHMIC THINKING 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Communication: being able to explain problems and possible solutions to them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Effective communication skills are essential in analytical-algorithmic thinking, enabling individuals to articulate problems, propose solutions, and collaborate effectively with others to achieve common </a:t>
            </a:r>
            <a:r>
              <a:rPr lang="en-US" dirty="0" smtClean="0"/>
              <a:t>goals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b="6034"/>
          <a:stretch/>
        </p:blipFill>
        <p:spPr bwMode="auto">
          <a:xfrm>
            <a:off x="1134188" y="2057400"/>
            <a:ext cx="4013566" cy="3771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62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78995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MAIN PRINCIPLES OF ANALYTICAL-ALGORITHMIC THINKING 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Teamwork - actively working with others to solve problems and achieve results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Active collaboration with others fosters synergy and collective intelligence, enabling teams to tackle complex problems more effectively through shared insights, expertise, and </a:t>
            </a:r>
            <a:r>
              <a:rPr lang="en-US" dirty="0" smtClean="0"/>
              <a:t>resources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01595" y="2041524"/>
            <a:ext cx="3878751" cy="38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561396E-4252-E7C8-3417-5222698D59D6}"/>
              </a:ext>
            </a:extLst>
          </p:cNvPr>
          <p:cNvSpPr txBox="1"/>
          <p:nvPr/>
        </p:nvSpPr>
        <p:spPr>
          <a:xfrm>
            <a:off x="2575560" y="2301240"/>
            <a:ext cx="801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embracing these principles, individuals can cultivate a holistic problem-solving mindset that is grounded in analytical thinking, algorithmic design, effective communication, and collaborative teamwork. </a:t>
            </a:r>
            <a:r>
              <a:rPr lang="en-US"/>
              <a:t>This approach provides individuals and teams with the tools to navigate complex challenges, innovate, and achieve sustainable solutions that drive positive outcomes in various domains and industries.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183</TotalTime>
  <Words>435</Words>
  <Application>Microsoft Office PowerPoint</Application>
  <PresentationFormat>Panoramiczny</PresentationFormat>
  <Paragraphs>39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1_Tema di Office</vt:lpstr>
      <vt:lpstr>Projekt niestandardowy</vt:lpstr>
      <vt:lpstr>Prezentacja programu PowerPoint</vt:lpstr>
      <vt:lpstr>MODULE 9: DEVELOPMENT OF COMPUTATIONAL THINKING</vt:lpstr>
      <vt:lpstr>MAIN PRINCIPLES OF ANALYTICAL-ALGORITHMIC THINKING </vt:lpstr>
      <vt:lpstr>MAIN PRINCIPLES OF ANALYTICAL-ALGORITHMIC THINKING </vt:lpstr>
      <vt:lpstr>MAIN PRINCIPLES OF ANALYTICAL-ALGORITHMIC THINKING </vt:lpstr>
      <vt:lpstr>MAIN PRINCIPLES OF ANALYTICAL-ALGORITHMIC THINKING </vt:lpstr>
      <vt:lpstr>MAIN PRINCIPLES OF ANALYTICAL-ALGORITHMIC THINKING </vt:lpstr>
      <vt:lpstr>MAIN PRINCIPLES OF ANALYTICAL-ALGORITHMIC THINKING 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X: MODULE TITLE</dc:title>
  <dc:creator>Witulska Klaudia</dc:creator>
  <cp:lastModifiedBy>Ania</cp:lastModifiedBy>
  <cp:revision>20</cp:revision>
  <dcterms:created xsi:type="dcterms:W3CDTF">2024-08-05T10:37:09Z</dcterms:created>
  <dcterms:modified xsi:type="dcterms:W3CDTF">2025-03-31T17:46:25Z</dcterms:modified>
</cp:coreProperties>
</file>