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70" r:id="rId3"/>
  </p:sldMasterIdLst>
  <p:sldIdLst>
    <p:sldId id="271" r:id="rId4"/>
    <p:sldId id="272" r:id="rId5"/>
    <p:sldId id="266" r:id="rId6"/>
    <p:sldId id="258" r:id="rId7"/>
    <p:sldId id="265" r:id="rId8"/>
    <p:sldId id="264" r:id="rId9"/>
    <p:sldId id="263" r:id="rId10"/>
    <p:sldId id="262" r:id="rId11"/>
    <p:sldId id="267" r:id="rId12"/>
    <p:sldId id="268" r:id="rId13"/>
    <p:sldId id="269" r:id="rId14"/>
    <p:sldId id="270" r:id="rId15"/>
    <p:sldId id="259" r:id="rId16"/>
    <p:sldId id="274" r:id="rId17"/>
    <p:sldId id="275"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65"/>
    <a:srgbClr val="F2AA84"/>
    <a:srgbClr val="FF9900"/>
    <a:srgbClr val="E0DB7E"/>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4" autoAdjust="0"/>
    <p:restoredTop sz="94710"/>
  </p:normalViewPr>
  <p:slideViewPr>
    <p:cSldViewPr snapToGrid="0">
      <p:cViewPr varScale="1">
        <p:scale>
          <a:sx n="84" d="100"/>
          <a:sy n="84" d="100"/>
        </p:scale>
        <p:origin x="629" y="-3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8653D4C-E33B-F890-AA9C-A516DE43A622}"/>
              </a:ext>
            </a:extLst>
          </p:cNvPr>
          <p:cNvSpPr>
            <a:spLocks noGrp="1"/>
          </p:cNvSpPr>
          <p:nvPr>
            <p:ph type="ctrTitle"/>
          </p:nvPr>
        </p:nvSpPr>
        <p:spPr>
          <a:xfrm>
            <a:off x="1524000" y="1432062"/>
            <a:ext cx="9144000" cy="2387600"/>
          </a:xfrm>
        </p:spPr>
        <p:txBody>
          <a:bodyPr anchor="b"/>
          <a:lstStyle>
            <a:lvl1pPr algn="ctr">
              <a:defRPr sz="6000"/>
            </a:lvl1pPr>
          </a:lstStyle>
          <a:p>
            <a:r>
              <a:rPr lang="pl-PL"/>
              <a:t>Kliknij, aby edytować styl</a:t>
            </a:r>
            <a:endParaRPr lang="it-IT" dirty="0"/>
          </a:p>
        </p:txBody>
      </p:sp>
      <p:sp>
        <p:nvSpPr>
          <p:cNvPr id="3" name="Sottotitolo 2">
            <a:extLst>
              <a:ext uri="{FF2B5EF4-FFF2-40B4-BE49-F238E27FC236}">
                <a16:creationId xmlns:a16="http://schemas.microsoft.com/office/drawing/2014/main" xmlns="" id="{FBF740E9-E4A7-D891-7788-80BD0FE680BA}"/>
              </a:ext>
            </a:extLst>
          </p:cNvPr>
          <p:cNvSpPr>
            <a:spLocks noGrp="1"/>
          </p:cNvSpPr>
          <p:nvPr>
            <p:ph type="subTitle" idx="1"/>
          </p:nvPr>
        </p:nvSpPr>
        <p:spPr>
          <a:xfrm>
            <a:off x="1524000" y="389409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it-IT"/>
          </a:p>
        </p:txBody>
      </p:sp>
      <p:sp>
        <p:nvSpPr>
          <p:cNvPr id="4" name="Segnaposto data 3">
            <a:extLst>
              <a:ext uri="{FF2B5EF4-FFF2-40B4-BE49-F238E27FC236}">
                <a16:creationId xmlns:a16="http://schemas.microsoft.com/office/drawing/2014/main" xmlns="" id="{B7162736-93C2-4245-0E30-F491E39381CE}"/>
              </a:ext>
            </a:extLst>
          </p:cNvPr>
          <p:cNvSpPr>
            <a:spLocks noGrp="1"/>
          </p:cNvSpPr>
          <p:nvPr>
            <p:ph type="dt" sz="half" idx="10"/>
          </p:nvPr>
        </p:nvSpPr>
        <p:spPr/>
        <p:txBody>
          <a:bodyPr/>
          <a:lstStyle/>
          <a:p>
            <a:fld id="{8E4996A6-F07F-3244-A62E-0C899DDC276A}" type="datetimeFigureOut">
              <a:rPr lang="it-IT" smtClean="0"/>
              <a:t>31/03/2025</a:t>
            </a:fld>
            <a:endParaRPr lang="it-IT"/>
          </a:p>
        </p:txBody>
      </p:sp>
      <p:sp>
        <p:nvSpPr>
          <p:cNvPr id="5" name="Segnaposto piè di pagina 4">
            <a:extLst>
              <a:ext uri="{FF2B5EF4-FFF2-40B4-BE49-F238E27FC236}">
                <a16:creationId xmlns:a16="http://schemas.microsoft.com/office/drawing/2014/main" xmlns="" id="{FA0AACC3-4A1D-B01D-6EA7-30C35643765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8A51D2F0-DE92-0C5E-F71D-2059D54F4442}"/>
              </a:ext>
            </a:extLst>
          </p:cNvPr>
          <p:cNvSpPr>
            <a:spLocks noGrp="1"/>
          </p:cNvSpPr>
          <p:nvPr>
            <p:ph type="sldNum" sz="quarter" idx="12"/>
          </p:nvPr>
        </p:nvSpPr>
        <p:spPr/>
        <p:txBody>
          <a:bodyPr/>
          <a:lstStyle/>
          <a:p>
            <a:fld id="{CA96A07C-152F-B645-9AA3-B2051AD0F675}" type="slidenum">
              <a:rPr lang="it-IT" smtClean="0"/>
              <a:t>‹#›</a:t>
            </a:fld>
            <a:endParaRPr lang="it-IT"/>
          </a:p>
        </p:txBody>
      </p:sp>
      <p:grpSp>
        <p:nvGrpSpPr>
          <p:cNvPr id="18" name="Group 7">
            <a:extLst>
              <a:ext uri="{FF2B5EF4-FFF2-40B4-BE49-F238E27FC236}">
                <a16:creationId xmlns:a16="http://schemas.microsoft.com/office/drawing/2014/main" xmlns="" id="{9DC92732-881F-467E-E065-0A8B561CD619}"/>
              </a:ext>
            </a:extLst>
          </p:cNvPr>
          <p:cNvGrpSpPr/>
          <p:nvPr userDrawn="1"/>
        </p:nvGrpSpPr>
        <p:grpSpPr>
          <a:xfrm>
            <a:off x="10172700" y="0"/>
            <a:ext cx="2019300" cy="2011680"/>
            <a:chOff x="0" y="0"/>
            <a:chExt cx="986670" cy="1075396"/>
          </a:xfrm>
        </p:grpSpPr>
        <p:sp>
          <p:nvSpPr>
            <p:cNvPr id="19" name="Freeform 8">
              <a:extLst>
                <a:ext uri="{FF2B5EF4-FFF2-40B4-BE49-F238E27FC236}">
                  <a16:creationId xmlns:a16="http://schemas.microsoft.com/office/drawing/2014/main" xmlns="" id="{F7E58D88-8717-91A6-D9DA-9F5F4BCE1EC0}"/>
                </a:ext>
              </a:extLst>
            </p:cNvPr>
            <p:cNvSpPr/>
            <p:nvPr/>
          </p:nvSpPr>
          <p:spPr>
            <a:xfrm>
              <a:off x="0" y="0"/>
              <a:ext cx="986670" cy="1075396"/>
            </a:xfrm>
            <a:custGeom>
              <a:avLst/>
              <a:gdLst/>
              <a:ahLst/>
              <a:cxnLst/>
              <a:rect l="l" t="t" r="r" b="b"/>
              <a:pathLst>
                <a:path w="986670" h="1075396">
                  <a:moveTo>
                    <a:pt x="0" y="0"/>
                  </a:moveTo>
                  <a:lnTo>
                    <a:pt x="986670" y="0"/>
                  </a:lnTo>
                  <a:lnTo>
                    <a:pt x="986670" y="1075396"/>
                  </a:lnTo>
                  <a:lnTo>
                    <a:pt x="0" y="1075396"/>
                  </a:lnTo>
                  <a:close/>
                </a:path>
              </a:pathLst>
            </a:custGeom>
            <a:solidFill>
              <a:srgbClr val="736464"/>
            </a:solidFill>
          </p:spPr>
          <p:txBody>
            <a:bodyPr/>
            <a:lstStyle/>
            <a:p>
              <a:endParaRPr lang="it-IT"/>
            </a:p>
          </p:txBody>
        </p:sp>
        <p:sp>
          <p:nvSpPr>
            <p:cNvPr id="20" name="TextBox 9">
              <a:extLst>
                <a:ext uri="{FF2B5EF4-FFF2-40B4-BE49-F238E27FC236}">
                  <a16:creationId xmlns:a16="http://schemas.microsoft.com/office/drawing/2014/main" xmlns="" id="{37BB8820-F589-25DC-2E9F-2F1D45EC4243}"/>
                </a:ext>
              </a:extLst>
            </p:cNvPr>
            <p:cNvSpPr txBox="1"/>
            <p:nvPr/>
          </p:nvSpPr>
          <p:spPr>
            <a:xfrm>
              <a:off x="0" y="-38100"/>
              <a:ext cx="986670" cy="1113496"/>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12">
            <a:extLst>
              <a:ext uri="{FF2B5EF4-FFF2-40B4-BE49-F238E27FC236}">
                <a16:creationId xmlns:a16="http://schemas.microsoft.com/office/drawing/2014/main" xmlns="" id="{03AF15EE-9D4E-05E9-27D9-FFC517ECA61E}"/>
              </a:ext>
            </a:extLst>
          </p:cNvPr>
          <p:cNvSpPr/>
          <p:nvPr userDrawn="1"/>
        </p:nvSpPr>
        <p:spPr>
          <a:xfrm>
            <a:off x="10668000" y="328903"/>
            <a:ext cx="958693" cy="1100800"/>
          </a:xfrm>
          <a:custGeom>
            <a:avLst/>
            <a:gdLst/>
            <a:ahLst/>
            <a:cxnLst/>
            <a:rect l="l" t="t" r="r" b="b"/>
            <a:pathLst>
              <a:path w="2083923" h="2057400">
                <a:moveTo>
                  <a:pt x="0" y="0"/>
                </a:moveTo>
                <a:lnTo>
                  <a:pt x="2083923" y="0"/>
                </a:lnTo>
                <a:lnTo>
                  <a:pt x="2083923"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it-IT"/>
          </a:p>
        </p:txBody>
      </p:sp>
      <p:grpSp>
        <p:nvGrpSpPr>
          <p:cNvPr id="22" name="Group 5">
            <a:extLst>
              <a:ext uri="{FF2B5EF4-FFF2-40B4-BE49-F238E27FC236}">
                <a16:creationId xmlns:a16="http://schemas.microsoft.com/office/drawing/2014/main" xmlns="" id="{10F73C1D-8144-50D1-FED7-688E2274B195}"/>
              </a:ext>
            </a:extLst>
          </p:cNvPr>
          <p:cNvGrpSpPr/>
          <p:nvPr/>
        </p:nvGrpSpPr>
        <p:grpSpPr>
          <a:xfrm>
            <a:off x="9919599" y="4460469"/>
            <a:ext cx="2272401" cy="2332536"/>
            <a:chOff x="0" y="0"/>
            <a:chExt cx="4866868" cy="5486400"/>
          </a:xfrm>
        </p:grpSpPr>
        <p:pic>
          <p:nvPicPr>
            <p:cNvPr id="25" name="Picture 6">
              <a:extLst>
                <a:ext uri="{FF2B5EF4-FFF2-40B4-BE49-F238E27FC236}">
                  <a16:creationId xmlns:a16="http://schemas.microsoft.com/office/drawing/2014/main" xmlns="" id="{7481558D-232F-67B1-5CF9-3F5A9E804303}"/>
                </a:ext>
              </a:extLst>
            </p:cNvPr>
            <p:cNvPicPr>
              <a:picLocks noChangeAspect="1"/>
            </p:cNvPicPr>
            <p:nvPr/>
          </p:nvPicPr>
          <p:blipFill>
            <a:blip r:embed="rId4"/>
            <a:srcRect l="20412" r="20412"/>
            <a:stretch>
              <a:fillRect/>
            </a:stretch>
          </p:blipFill>
          <p:spPr>
            <a:xfrm>
              <a:off x="0" y="0"/>
              <a:ext cx="4866868" cy="5486400"/>
            </a:xfrm>
            <a:prstGeom prst="rect">
              <a:avLst/>
            </a:prstGeom>
          </p:spPr>
        </p:pic>
      </p:grpSp>
      <p:sp>
        <p:nvSpPr>
          <p:cNvPr id="23" name="Freeform 10">
            <a:extLst>
              <a:ext uri="{FF2B5EF4-FFF2-40B4-BE49-F238E27FC236}">
                <a16:creationId xmlns:a16="http://schemas.microsoft.com/office/drawing/2014/main" xmlns="" id="{DAF23C69-9187-1DF4-58E6-7C938D086EFB}"/>
              </a:ext>
            </a:extLst>
          </p:cNvPr>
          <p:cNvSpPr/>
          <p:nvPr/>
        </p:nvSpPr>
        <p:spPr>
          <a:xfrm>
            <a:off x="4995900" y="-10477"/>
            <a:ext cx="1622400" cy="1333319"/>
          </a:xfrm>
          <a:custGeom>
            <a:avLst/>
            <a:gdLst/>
            <a:ahLst/>
            <a:cxnLst/>
            <a:rect l="l" t="t" r="r" b="b"/>
            <a:pathLst>
              <a:path w="4754448" h="3985577">
                <a:moveTo>
                  <a:pt x="0" y="0"/>
                </a:moveTo>
                <a:lnTo>
                  <a:pt x="4754447" y="0"/>
                </a:lnTo>
                <a:lnTo>
                  <a:pt x="4754447" y="3985576"/>
                </a:lnTo>
                <a:lnTo>
                  <a:pt x="0" y="3985576"/>
                </a:lnTo>
                <a:lnTo>
                  <a:pt x="0" y="0"/>
                </a:lnTo>
                <a:close/>
              </a:path>
            </a:pathLst>
          </a:custGeom>
          <a:blipFill>
            <a:blip r:embed="rId5"/>
            <a:stretch>
              <a:fillRect/>
            </a:stretch>
          </a:blipFill>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it-IT"/>
          </a:p>
        </p:txBody>
      </p:sp>
      <p:sp>
        <p:nvSpPr>
          <p:cNvPr id="24" name="TextBox 15">
            <a:extLst>
              <a:ext uri="{FF2B5EF4-FFF2-40B4-BE49-F238E27FC236}">
                <a16:creationId xmlns:a16="http://schemas.microsoft.com/office/drawing/2014/main" xmlns="" id="{05029E9F-FCA0-A322-1812-1B9299621E12}"/>
              </a:ext>
            </a:extLst>
          </p:cNvPr>
          <p:cNvSpPr txBox="1"/>
          <p:nvPr/>
        </p:nvSpPr>
        <p:spPr>
          <a:xfrm flipV="1">
            <a:off x="5807100" y="7376432"/>
            <a:ext cx="1622400" cy="1142877"/>
          </a:xfrm>
          <a:prstGeom prst="rect">
            <a:avLst/>
          </a:prstGeom>
        </p:spPr>
        <p:style>
          <a:lnRef idx="0">
            <a:scrgbClr r="0" g="0" b="0"/>
          </a:lnRef>
          <a:fillRef idx="0">
            <a:scrgbClr r="0" g="0" b="0"/>
          </a:fillRef>
          <a:effectRef idx="0">
            <a:scrgbClr r="0" g="0" b="0"/>
          </a:effectRef>
          <a:fontRef idx="major"/>
        </p:style>
        <p:txBody>
          <a:bodyPr wrap="square" lIns="0" tIns="0" rIns="0" bIns="0"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ts val="9477"/>
              </a:lnSpc>
            </a:pPr>
            <a:r>
              <a:rPr lang="en-US" sz="6769" spc="-663" dirty="0">
                <a:solidFill>
                  <a:srgbClr val="FFFFFF"/>
                </a:solidFill>
                <a:latin typeface="Inter Bold"/>
              </a:rPr>
              <a:t>01</a:t>
            </a:r>
          </a:p>
        </p:txBody>
      </p:sp>
    </p:spTree>
    <p:extLst>
      <p:ext uri="{BB962C8B-B14F-4D97-AF65-F5344CB8AC3E}">
        <p14:creationId xmlns:p14="http://schemas.microsoft.com/office/powerpoint/2010/main" val="248497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05581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61992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1185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55343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92775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36856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25076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65449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99451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723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CE17ABD6-8BC6-3AFA-2444-EA21AF39A602}"/>
              </a:ext>
            </a:extLst>
          </p:cNvPr>
          <p:cNvGrpSpPr/>
          <p:nvPr userDrawn="1"/>
        </p:nvGrpSpPr>
        <p:grpSpPr>
          <a:xfrm>
            <a:off x="1" y="0"/>
            <a:ext cx="12192000" cy="2057400"/>
            <a:chOff x="0" y="0"/>
            <a:chExt cx="7228227" cy="1436517"/>
          </a:xfrm>
        </p:grpSpPr>
        <p:sp>
          <p:nvSpPr>
            <p:cNvPr id="8" name="Freeform 3">
              <a:extLst>
                <a:ext uri="{FF2B5EF4-FFF2-40B4-BE49-F238E27FC236}">
                  <a16:creationId xmlns:a16="http://schemas.microsoft.com/office/drawing/2014/main" xmlns="" id="{CAE303B5-1AB9-2DD4-A76C-56BCF0236BCE}"/>
                </a:ext>
              </a:extLst>
            </p:cNvPr>
            <p:cNvSpPr/>
            <p:nvPr/>
          </p:nvSpPr>
          <p:spPr>
            <a:xfrm>
              <a:off x="0" y="0"/>
              <a:ext cx="7228227" cy="1436517"/>
            </a:xfrm>
            <a:custGeom>
              <a:avLst/>
              <a:gdLst/>
              <a:ahLst/>
              <a:cxnLst/>
              <a:rect l="l" t="t" r="r" b="b"/>
              <a:pathLst>
                <a:path w="7228227" h="1436517">
                  <a:moveTo>
                    <a:pt x="0" y="0"/>
                  </a:moveTo>
                  <a:lnTo>
                    <a:pt x="7228227" y="0"/>
                  </a:lnTo>
                  <a:lnTo>
                    <a:pt x="7228227" y="1436517"/>
                  </a:lnTo>
                  <a:lnTo>
                    <a:pt x="0" y="1436517"/>
                  </a:lnTo>
                  <a:close/>
                </a:path>
              </a:pathLst>
            </a:custGeom>
            <a:solidFill>
              <a:srgbClr val="FD95BA"/>
            </a:solidFill>
          </p:spPr>
          <p:txBody>
            <a:bodyPr/>
            <a:lstStyle/>
            <a:p>
              <a:endParaRPr lang="it-IT"/>
            </a:p>
          </p:txBody>
        </p:sp>
        <p:sp>
          <p:nvSpPr>
            <p:cNvPr id="9" name="TextBox 4">
              <a:extLst>
                <a:ext uri="{FF2B5EF4-FFF2-40B4-BE49-F238E27FC236}">
                  <a16:creationId xmlns:a16="http://schemas.microsoft.com/office/drawing/2014/main" xmlns="" id="{2A973AC1-5ACA-AA43-B22A-C810AE9AA78D}"/>
                </a:ext>
              </a:extLst>
            </p:cNvPr>
            <p:cNvSpPr txBox="1"/>
            <p:nvPr/>
          </p:nvSpPr>
          <p:spPr>
            <a:xfrm>
              <a:off x="0" y="-38100"/>
              <a:ext cx="7228227" cy="1474617"/>
            </a:xfrm>
            <a:prstGeom prst="rect">
              <a:avLst/>
            </a:prstGeom>
          </p:spPr>
          <p:txBody>
            <a:bodyPr lIns="50800" tIns="50800" rIns="50800" bIns="50800" rtlCol="0" anchor="ctr"/>
            <a:lstStyle/>
            <a:p>
              <a:pPr algn="ctr">
                <a:lnSpc>
                  <a:spcPts val="2659"/>
                </a:lnSpc>
                <a:spcBef>
                  <a:spcPct val="0"/>
                </a:spcBef>
              </a:pPr>
              <a:endParaRPr/>
            </a:p>
          </p:txBody>
        </p:sp>
      </p:grpSp>
      <p:sp>
        <p:nvSpPr>
          <p:cNvPr id="2" name="Titolo 1">
            <a:extLst>
              <a:ext uri="{FF2B5EF4-FFF2-40B4-BE49-F238E27FC236}">
                <a16:creationId xmlns:a16="http://schemas.microsoft.com/office/drawing/2014/main" xmlns="" id="{3D844DDF-47F1-3EFB-2626-0B04F4F69A4F}"/>
              </a:ext>
            </a:extLst>
          </p:cNvPr>
          <p:cNvSpPr>
            <a:spLocks noGrp="1"/>
          </p:cNvSpPr>
          <p:nvPr>
            <p:ph type="title"/>
          </p:nvPr>
        </p:nvSpPr>
        <p:spPr/>
        <p:txBody>
          <a:bodyPr/>
          <a:lstStyle/>
          <a:p>
            <a:r>
              <a:rPr lang="pl-PL"/>
              <a:t>Kliknij, aby edytować styl</a:t>
            </a:r>
            <a:endParaRPr lang="it-IT" dirty="0"/>
          </a:p>
        </p:txBody>
      </p:sp>
      <p:sp>
        <p:nvSpPr>
          <p:cNvPr id="3" name="Segnaposto contenuto 2">
            <a:extLst>
              <a:ext uri="{FF2B5EF4-FFF2-40B4-BE49-F238E27FC236}">
                <a16:creationId xmlns:a16="http://schemas.microsoft.com/office/drawing/2014/main" xmlns="" id="{AE35145C-9406-1812-80D1-071E976D9C5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dirty="0"/>
          </a:p>
        </p:txBody>
      </p:sp>
    </p:spTree>
    <p:extLst>
      <p:ext uri="{BB962C8B-B14F-4D97-AF65-F5344CB8AC3E}">
        <p14:creationId xmlns:p14="http://schemas.microsoft.com/office/powerpoint/2010/main" val="2710598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962998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8653D4C-E33B-F890-AA9C-A516DE43A622}"/>
              </a:ext>
            </a:extLst>
          </p:cNvPr>
          <p:cNvSpPr>
            <a:spLocks noGrp="1"/>
          </p:cNvSpPr>
          <p:nvPr>
            <p:ph type="ctrTitle"/>
          </p:nvPr>
        </p:nvSpPr>
        <p:spPr>
          <a:xfrm>
            <a:off x="1524000" y="1432062"/>
            <a:ext cx="9144000" cy="2387600"/>
          </a:xfrm>
        </p:spPr>
        <p:txBody>
          <a:bodyPr anchor="b"/>
          <a:lstStyle>
            <a:lvl1pPr algn="ctr">
              <a:defRPr sz="6000"/>
            </a:lvl1pPr>
          </a:lstStyle>
          <a:p>
            <a:r>
              <a:rPr lang="pl-PL"/>
              <a:t>Kliknij, aby edytować styl</a:t>
            </a:r>
            <a:endParaRPr lang="it-IT" dirty="0"/>
          </a:p>
        </p:txBody>
      </p:sp>
      <p:sp>
        <p:nvSpPr>
          <p:cNvPr id="3" name="Sottotitolo 2">
            <a:extLst>
              <a:ext uri="{FF2B5EF4-FFF2-40B4-BE49-F238E27FC236}">
                <a16:creationId xmlns="" xmlns:a16="http://schemas.microsoft.com/office/drawing/2014/main" id="{FBF740E9-E4A7-D891-7788-80BD0FE680BA}"/>
              </a:ext>
            </a:extLst>
          </p:cNvPr>
          <p:cNvSpPr>
            <a:spLocks noGrp="1"/>
          </p:cNvSpPr>
          <p:nvPr>
            <p:ph type="subTitle" idx="1"/>
          </p:nvPr>
        </p:nvSpPr>
        <p:spPr>
          <a:xfrm>
            <a:off x="1524000" y="389409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it-IT"/>
          </a:p>
        </p:txBody>
      </p:sp>
      <p:sp>
        <p:nvSpPr>
          <p:cNvPr id="4" name="Segnaposto data 3">
            <a:extLst>
              <a:ext uri="{FF2B5EF4-FFF2-40B4-BE49-F238E27FC236}">
                <a16:creationId xmlns="" xmlns:a16="http://schemas.microsoft.com/office/drawing/2014/main" id="{B7162736-93C2-4245-0E30-F491E39381CE}"/>
              </a:ext>
            </a:extLst>
          </p:cNvPr>
          <p:cNvSpPr>
            <a:spLocks noGrp="1"/>
          </p:cNvSpPr>
          <p:nvPr>
            <p:ph type="dt" sz="half" idx="10"/>
          </p:nvPr>
        </p:nvSpPr>
        <p:spPr/>
        <p:txBody>
          <a:body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5" name="Segnaposto piè di pagina 4">
            <a:extLst>
              <a:ext uri="{FF2B5EF4-FFF2-40B4-BE49-F238E27FC236}">
                <a16:creationId xmlns="" xmlns:a16="http://schemas.microsoft.com/office/drawing/2014/main" id="{FA0AACC3-4A1D-B01D-6EA7-30C356437658}"/>
              </a:ext>
            </a:extLst>
          </p:cNvPr>
          <p:cNvSpPr>
            <a:spLocks noGrp="1"/>
          </p:cNvSpPr>
          <p:nvPr>
            <p:ph type="ftr" sz="quarter" idx="11"/>
          </p:nvPr>
        </p:nvSpPr>
        <p:spPr/>
        <p:txBody>
          <a:bodyPr/>
          <a:lstStyle/>
          <a:p>
            <a:endParaRPr lang="it-IT">
              <a:solidFill>
                <a:prstClr val="black">
                  <a:tint val="82000"/>
                </a:prstClr>
              </a:solidFill>
            </a:endParaRPr>
          </a:p>
        </p:txBody>
      </p:sp>
      <p:sp>
        <p:nvSpPr>
          <p:cNvPr id="6" name="Segnaposto numero diapositiva 5">
            <a:extLst>
              <a:ext uri="{FF2B5EF4-FFF2-40B4-BE49-F238E27FC236}">
                <a16:creationId xmlns="" xmlns:a16="http://schemas.microsoft.com/office/drawing/2014/main" id="{8A51D2F0-DE92-0C5E-F71D-2059D54F4442}"/>
              </a:ext>
            </a:extLst>
          </p:cNvPr>
          <p:cNvSpPr>
            <a:spLocks noGrp="1"/>
          </p:cNvSpPr>
          <p:nvPr>
            <p:ph type="sldNum" sz="quarter" idx="12"/>
          </p:nvPr>
        </p:nvSpPr>
        <p:spPr/>
        <p:txBody>
          <a:body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grpSp>
        <p:nvGrpSpPr>
          <p:cNvPr id="18" name="Group 7">
            <a:extLst>
              <a:ext uri="{FF2B5EF4-FFF2-40B4-BE49-F238E27FC236}">
                <a16:creationId xmlns="" xmlns:a16="http://schemas.microsoft.com/office/drawing/2014/main" id="{9DC92732-881F-467E-E065-0A8B561CD619}"/>
              </a:ext>
            </a:extLst>
          </p:cNvPr>
          <p:cNvGrpSpPr/>
          <p:nvPr userDrawn="1"/>
        </p:nvGrpSpPr>
        <p:grpSpPr>
          <a:xfrm>
            <a:off x="10172700" y="0"/>
            <a:ext cx="2019300" cy="2011680"/>
            <a:chOff x="0" y="0"/>
            <a:chExt cx="986670" cy="1075396"/>
          </a:xfrm>
        </p:grpSpPr>
        <p:sp>
          <p:nvSpPr>
            <p:cNvPr id="19" name="Freeform 8">
              <a:extLst>
                <a:ext uri="{FF2B5EF4-FFF2-40B4-BE49-F238E27FC236}">
                  <a16:creationId xmlns="" xmlns:a16="http://schemas.microsoft.com/office/drawing/2014/main" id="{F7E58D88-8717-91A6-D9DA-9F5F4BCE1EC0}"/>
                </a:ext>
              </a:extLst>
            </p:cNvPr>
            <p:cNvSpPr/>
            <p:nvPr/>
          </p:nvSpPr>
          <p:spPr>
            <a:xfrm>
              <a:off x="0" y="0"/>
              <a:ext cx="986670" cy="1075396"/>
            </a:xfrm>
            <a:custGeom>
              <a:avLst/>
              <a:gdLst/>
              <a:ahLst/>
              <a:cxnLst/>
              <a:rect l="l" t="t" r="r" b="b"/>
              <a:pathLst>
                <a:path w="986670" h="1075396">
                  <a:moveTo>
                    <a:pt x="0" y="0"/>
                  </a:moveTo>
                  <a:lnTo>
                    <a:pt x="986670" y="0"/>
                  </a:lnTo>
                  <a:lnTo>
                    <a:pt x="986670" y="1075396"/>
                  </a:lnTo>
                  <a:lnTo>
                    <a:pt x="0" y="1075396"/>
                  </a:lnTo>
                  <a:close/>
                </a:path>
              </a:pathLst>
            </a:custGeom>
            <a:solidFill>
              <a:srgbClr val="736464"/>
            </a:solidFill>
          </p:spPr>
          <p:txBody>
            <a:bodyPr/>
            <a:lstStyle/>
            <a:p>
              <a:endParaRPr lang="it-IT">
                <a:solidFill>
                  <a:prstClr val="black"/>
                </a:solidFill>
              </a:endParaRPr>
            </a:p>
          </p:txBody>
        </p:sp>
        <p:sp>
          <p:nvSpPr>
            <p:cNvPr id="20" name="TextBox 9">
              <a:extLst>
                <a:ext uri="{FF2B5EF4-FFF2-40B4-BE49-F238E27FC236}">
                  <a16:creationId xmlns="" xmlns:a16="http://schemas.microsoft.com/office/drawing/2014/main" id="{37BB8820-F589-25DC-2E9F-2F1D45EC4243}"/>
                </a:ext>
              </a:extLst>
            </p:cNvPr>
            <p:cNvSpPr txBox="1"/>
            <p:nvPr/>
          </p:nvSpPr>
          <p:spPr>
            <a:xfrm>
              <a:off x="0" y="-38100"/>
              <a:ext cx="986670" cy="111349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1" name="Freeform 12">
            <a:extLst>
              <a:ext uri="{FF2B5EF4-FFF2-40B4-BE49-F238E27FC236}">
                <a16:creationId xmlns="" xmlns:a16="http://schemas.microsoft.com/office/drawing/2014/main" id="{03AF15EE-9D4E-05E9-27D9-FFC517ECA61E}"/>
              </a:ext>
            </a:extLst>
          </p:cNvPr>
          <p:cNvSpPr/>
          <p:nvPr userDrawn="1"/>
        </p:nvSpPr>
        <p:spPr>
          <a:xfrm>
            <a:off x="10668000" y="328903"/>
            <a:ext cx="958693" cy="1100800"/>
          </a:xfrm>
          <a:custGeom>
            <a:avLst/>
            <a:gdLst/>
            <a:ahLst/>
            <a:cxnLst/>
            <a:rect l="l" t="t" r="r" b="b"/>
            <a:pathLst>
              <a:path w="2083923" h="2057400">
                <a:moveTo>
                  <a:pt x="0" y="0"/>
                </a:moveTo>
                <a:lnTo>
                  <a:pt x="2083923" y="0"/>
                </a:lnTo>
                <a:lnTo>
                  <a:pt x="2083923"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it-IT">
              <a:solidFill>
                <a:prstClr val="black"/>
              </a:solidFill>
            </a:endParaRPr>
          </a:p>
        </p:txBody>
      </p:sp>
      <p:grpSp>
        <p:nvGrpSpPr>
          <p:cNvPr id="22" name="Group 5">
            <a:extLst>
              <a:ext uri="{FF2B5EF4-FFF2-40B4-BE49-F238E27FC236}">
                <a16:creationId xmlns="" xmlns:a16="http://schemas.microsoft.com/office/drawing/2014/main" id="{10F73C1D-8144-50D1-FED7-688E2274B195}"/>
              </a:ext>
            </a:extLst>
          </p:cNvPr>
          <p:cNvGrpSpPr/>
          <p:nvPr/>
        </p:nvGrpSpPr>
        <p:grpSpPr>
          <a:xfrm>
            <a:off x="9919599" y="4460469"/>
            <a:ext cx="2272401" cy="2332536"/>
            <a:chOff x="0" y="0"/>
            <a:chExt cx="4866868" cy="5486400"/>
          </a:xfrm>
        </p:grpSpPr>
        <p:pic>
          <p:nvPicPr>
            <p:cNvPr id="25" name="Picture 6">
              <a:extLst>
                <a:ext uri="{FF2B5EF4-FFF2-40B4-BE49-F238E27FC236}">
                  <a16:creationId xmlns="" xmlns:a16="http://schemas.microsoft.com/office/drawing/2014/main" id="{7481558D-232F-67B1-5CF9-3F5A9E804303}"/>
                </a:ext>
              </a:extLst>
            </p:cNvPr>
            <p:cNvPicPr>
              <a:picLocks noChangeAspect="1"/>
            </p:cNvPicPr>
            <p:nvPr/>
          </p:nvPicPr>
          <p:blipFill>
            <a:blip r:embed="rId4"/>
            <a:srcRect l="20412" r="20412"/>
            <a:stretch>
              <a:fillRect/>
            </a:stretch>
          </p:blipFill>
          <p:spPr>
            <a:xfrm>
              <a:off x="0" y="0"/>
              <a:ext cx="4866868" cy="5486400"/>
            </a:xfrm>
            <a:prstGeom prst="rect">
              <a:avLst/>
            </a:prstGeom>
          </p:spPr>
        </p:pic>
      </p:grpSp>
      <p:sp>
        <p:nvSpPr>
          <p:cNvPr id="23" name="Freeform 10">
            <a:extLst>
              <a:ext uri="{FF2B5EF4-FFF2-40B4-BE49-F238E27FC236}">
                <a16:creationId xmlns="" xmlns:a16="http://schemas.microsoft.com/office/drawing/2014/main" id="{DAF23C69-9187-1DF4-58E6-7C938D086EFB}"/>
              </a:ext>
            </a:extLst>
          </p:cNvPr>
          <p:cNvSpPr/>
          <p:nvPr/>
        </p:nvSpPr>
        <p:spPr>
          <a:xfrm>
            <a:off x="4995900" y="-10477"/>
            <a:ext cx="1622400" cy="1333319"/>
          </a:xfrm>
          <a:custGeom>
            <a:avLst/>
            <a:gdLst/>
            <a:ahLst/>
            <a:cxnLst/>
            <a:rect l="l" t="t" r="r" b="b"/>
            <a:pathLst>
              <a:path w="4754448" h="3985577">
                <a:moveTo>
                  <a:pt x="0" y="0"/>
                </a:moveTo>
                <a:lnTo>
                  <a:pt x="4754447" y="0"/>
                </a:lnTo>
                <a:lnTo>
                  <a:pt x="4754447" y="3985576"/>
                </a:lnTo>
                <a:lnTo>
                  <a:pt x="0" y="3985576"/>
                </a:lnTo>
                <a:lnTo>
                  <a:pt x="0" y="0"/>
                </a:lnTo>
                <a:close/>
              </a:path>
            </a:pathLst>
          </a:custGeom>
          <a:blipFill>
            <a:blip r:embed="rId5"/>
            <a:stretch>
              <a:fillRect/>
            </a:stretch>
          </a:blipFill>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it-IT">
              <a:solidFill>
                <a:prstClr val="black"/>
              </a:solidFill>
            </a:endParaRPr>
          </a:p>
        </p:txBody>
      </p:sp>
      <p:sp>
        <p:nvSpPr>
          <p:cNvPr id="24" name="TextBox 15">
            <a:extLst>
              <a:ext uri="{FF2B5EF4-FFF2-40B4-BE49-F238E27FC236}">
                <a16:creationId xmlns="" xmlns:a16="http://schemas.microsoft.com/office/drawing/2014/main" id="{05029E9F-FCA0-A322-1812-1B9299621E12}"/>
              </a:ext>
            </a:extLst>
          </p:cNvPr>
          <p:cNvSpPr txBox="1"/>
          <p:nvPr/>
        </p:nvSpPr>
        <p:spPr>
          <a:xfrm flipV="1">
            <a:off x="5807100" y="7376432"/>
            <a:ext cx="1622400" cy="1142877"/>
          </a:xfrm>
          <a:prstGeom prst="rect">
            <a:avLst/>
          </a:prstGeom>
        </p:spPr>
        <p:style>
          <a:lnRef idx="0">
            <a:scrgbClr r="0" g="0" b="0"/>
          </a:lnRef>
          <a:fillRef idx="0">
            <a:scrgbClr r="0" g="0" b="0"/>
          </a:fillRef>
          <a:effectRef idx="0">
            <a:scrgbClr r="0" g="0" b="0"/>
          </a:effectRef>
          <a:fontRef idx="major"/>
        </p:style>
        <p:txBody>
          <a:bodyPr wrap="square" lIns="0" tIns="0" rIns="0" bIns="0"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ts val="9477"/>
              </a:lnSpc>
            </a:pPr>
            <a:r>
              <a:rPr lang="en-US" sz="6769" spc="-663" dirty="0">
                <a:solidFill>
                  <a:srgbClr val="FFFFFF"/>
                </a:solidFill>
                <a:latin typeface="Inter Bold"/>
              </a:rPr>
              <a:t>01</a:t>
            </a:r>
          </a:p>
        </p:txBody>
      </p:sp>
    </p:spTree>
    <p:extLst>
      <p:ext uri="{BB962C8B-B14F-4D97-AF65-F5344CB8AC3E}">
        <p14:creationId xmlns:p14="http://schemas.microsoft.com/office/powerpoint/2010/main" val="121827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grpSp>
        <p:nvGrpSpPr>
          <p:cNvPr id="7" name="Group 2">
            <a:extLst>
              <a:ext uri="{FF2B5EF4-FFF2-40B4-BE49-F238E27FC236}">
                <a16:creationId xmlns="" xmlns:a16="http://schemas.microsoft.com/office/drawing/2014/main" id="{CE17ABD6-8BC6-3AFA-2444-EA21AF39A602}"/>
              </a:ext>
            </a:extLst>
          </p:cNvPr>
          <p:cNvGrpSpPr/>
          <p:nvPr userDrawn="1"/>
        </p:nvGrpSpPr>
        <p:grpSpPr>
          <a:xfrm>
            <a:off x="1" y="0"/>
            <a:ext cx="12192000" cy="2057400"/>
            <a:chOff x="0" y="0"/>
            <a:chExt cx="7228227" cy="1436517"/>
          </a:xfrm>
        </p:grpSpPr>
        <p:sp>
          <p:nvSpPr>
            <p:cNvPr id="8" name="Freeform 3">
              <a:extLst>
                <a:ext uri="{FF2B5EF4-FFF2-40B4-BE49-F238E27FC236}">
                  <a16:creationId xmlns="" xmlns:a16="http://schemas.microsoft.com/office/drawing/2014/main" id="{CAE303B5-1AB9-2DD4-A76C-56BCF0236BCE}"/>
                </a:ext>
              </a:extLst>
            </p:cNvPr>
            <p:cNvSpPr/>
            <p:nvPr/>
          </p:nvSpPr>
          <p:spPr>
            <a:xfrm>
              <a:off x="0" y="0"/>
              <a:ext cx="7228227" cy="1436517"/>
            </a:xfrm>
            <a:custGeom>
              <a:avLst/>
              <a:gdLst/>
              <a:ahLst/>
              <a:cxnLst/>
              <a:rect l="l" t="t" r="r" b="b"/>
              <a:pathLst>
                <a:path w="7228227" h="1436517">
                  <a:moveTo>
                    <a:pt x="0" y="0"/>
                  </a:moveTo>
                  <a:lnTo>
                    <a:pt x="7228227" y="0"/>
                  </a:lnTo>
                  <a:lnTo>
                    <a:pt x="7228227" y="1436517"/>
                  </a:lnTo>
                  <a:lnTo>
                    <a:pt x="0" y="1436517"/>
                  </a:lnTo>
                  <a:close/>
                </a:path>
              </a:pathLst>
            </a:custGeom>
            <a:solidFill>
              <a:srgbClr val="FD95BA"/>
            </a:solidFill>
          </p:spPr>
          <p:txBody>
            <a:bodyPr/>
            <a:lstStyle/>
            <a:p>
              <a:endParaRPr lang="it-IT">
                <a:solidFill>
                  <a:prstClr val="black"/>
                </a:solidFill>
              </a:endParaRPr>
            </a:p>
          </p:txBody>
        </p:sp>
        <p:sp>
          <p:nvSpPr>
            <p:cNvPr id="9" name="TextBox 4">
              <a:extLst>
                <a:ext uri="{FF2B5EF4-FFF2-40B4-BE49-F238E27FC236}">
                  <a16:creationId xmlns="" xmlns:a16="http://schemas.microsoft.com/office/drawing/2014/main" id="{2A973AC1-5ACA-AA43-B22A-C810AE9AA78D}"/>
                </a:ext>
              </a:extLst>
            </p:cNvPr>
            <p:cNvSpPr txBox="1"/>
            <p:nvPr/>
          </p:nvSpPr>
          <p:spPr>
            <a:xfrm>
              <a:off x="0" y="-38100"/>
              <a:ext cx="7228227" cy="1474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 name="Titolo 1">
            <a:extLst>
              <a:ext uri="{FF2B5EF4-FFF2-40B4-BE49-F238E27FC236}">
                <a16:creationId xmlns="" xmlns:a16="http://schemas.microsoft.com/office/drawing/2014/main" id="{3D844DDF-47F1-3EFB-2626-0B04F4F69A4F}"/>
              </a:ext>
            </a:extLst>
          </p:cNvPr>
          <p:cNvSpPr>
            <a:spLocks noGrp="1"/>
          </p:cNvSpPr>
          <p:nvPr>
            <p:ph type="title"/>
          </p:nvPr>
        </p:nvSpPr>
        <p:spPr/>
        <p:txBody>
          <a:bodyPr/>
          <a:lstStyle/>
          <a:p>
            <a:r>
              <a:rPr lang="pl-PL"/>
              <a:t>Kliknij, aby edytować styl</a:t>
            </a:r>
            <a:endParaRPr lang="it-IT" dirty="0"/>
          </a:p>
        </p:txBody>
      </p:sp>
      <p:sp>
        <p:nvSpPr>
          <p:cNvPr id="3" name="Segnaposto contenuto 2">
            <a:extLst>
              <a:ext uri="{FF2B5EF4-FFF2-40B4-BE49-F238E27FC236}">
                <a16:creationId xmlns="" xmlns:a16="http://schemas.microsoft.com/office/drawing/2014/main" id="{AE35145C-9406-1812-80D1-071E976D9C5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dirty="0"/>
          </a:p>
        </p:txBody>
      </p:sp>
    </p:spTree>
    <p:extLst>
      <p:ext uri="{BB962C8B-B14F-4D97-AF65-F5344CB8AC3E}">
        <p14:creationId xmlns:p14="http://schemas.microsoft.com/office/powerpoint/2010/main" val="1725990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1A1873F-288E-3838-C400-02FB6013315F}"/>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it-IT"/>
          </a:p>
        </p:txBody>
      </p:sp>
      <p:sp>
        <p:nvSpPr>
          <p:cNvPr id="3" name="Segnaposto testo 2">
            <a:extLst>
              <a:ext uri="{FF2B5EF4-FFF2-40B4-BE49-F238E27FC236}">
                <a16:creationId xmlns="" xmlns:a16="http://schemas.microsoft.com/office/drawing/2014/main" id="{FCD3D18D-E1C0-D38B-4208-512D41C807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egnaposto data 3">
            <a:extLst>
              <a:ext uri="{FF2B5EF4-FFF2-40B4-BE49-F238E27FC236}">
                <a16:creationId xmlns="" xmlns:a16="http://schemas.microsoft.com/office/drawing/2014/main" id="{C08A4F98-4F01-4F84-7A50-193CBBD4F213}"/>
              </a:ext>
            </a:extLst>
          </p:cNvPr>
          <p:cNvSpPr>
            <a:spLocks noGrp="1"/>
          </p:cNvSpPr>
          <p:nvPr>
            <p:ph type="dt" sz="half" idx="10"/>
          </p:nvPr>
        </p:nvSpPr>
        <p:spPr/>
        <p:txBody>
          <a:body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5" name="Segnaposto piè di pagina 4">
            <a:extLst>
              <a:ext uri="{FF2B5EF4-FFF2-40B4-BE49-F238E27FC236}">
                <a16:creationId xmlns="" xmlns:a16="http://schemas.microsoft.com/office/drawing/2014/main" id="{71FFCF7D-DC7F-544F-A87F-87B8F8B9B96D}"/>
              </a:ext>
            </a:extLst>
          </p:cNvPr>
          <p:cNvSpPr>
            <a:spLocks noGrp="1"/>
          </p:cNvSpPr>
          <p:nvPr>
            <p:ph type="ftr" sz="quarter" idx="11"/>
          </p:nvPr>
        </p:nvSpPr>
        <p:spPr/>
        <p:txBody>
          <a:bodyPr/>
          <a:lstStyle/>
          <a:p>
            <a:endParaRPr lang="it-IT">
              <a:solidFill>
                <a:prstClr val="black">
                  <a:tint val="82000"/>
                </a:prstClr>
              </a:solidFill>
            </a:endParaRPr>
          </a:p>
        </p:txBody>
      </p:sp>
      <p:sp>
        <p:nvSpPr>
          <p:cNvPr id="6" name="Segnaposto numero diapositiva 5">
            <a:extLst>
              <a:ext uri="{FF2B5EF4-FFF2-40B4-BE49-F238E27FC236}">
                <a16:creationId xmlns="" xmlns:a16="http://schemas.microsoft.com/office/drawing/2014/main" id="{9E32691D-0C7B-2F70-F67B-1D9A0C7C2D9D}"/>
              </a:ext>
            </a:extLst>
          </p:cNvPr>
          <p:cNvSpPr>
            <a:spLocks noGrp="1"/>
          </p:cNvSpPr>
          <p:nvPr>
            <p:ph type="sldNum" sz="quarter" idx="12"/>
          </p:nvPr>
        </p:nvSpPr>
        <p:spPr/>
        <p:txBody>
          <a:body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spTree>
    <p:extLst>
      <p:ext uri="{BB962C8B-B14F-4D97-AF65-F5344CB8AC3E}">
        <p14:creationId xmlns:p14="http://schemas.microsoft.com/office/powerpoint/2010/main" val="347863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E5DE9E9-93D5-C12C-BF30-353E4C04CC4D}"/>
              </a:ext>
            </a:extLst>
          </p:cNvPr>
          <p:cNvSpPr>
            <a:spLocks noGrp="1"/>
          </p:cNvSpPr>
          <p:nvPr>
            <p:ph type="title"/>
          </p:nvPr>
        </p:nvSpPr>
        <p:spPr/>
        <p:txBody>
          <a:bodyPr/>
          <a:lstStyle/>
          <a:p>
            <a:r>
              <a:rPr lang="pl-PL"/>
              <a:t>Kliknij, aby edytować styl</a:t>
            </a:r>
            <a:endParaRPr lang="it-IT"/>
          </a:p>
        </p:txBody>
      </p:sp>
      <p:sp>
        <p:nvSpPr>
          <p:cNvPr id="3" name="Segnaposto contenuto 2">
            <a:extLst>
              <a:ext uri="{FF2B5EF4-FFF2-40B4-BE49-F238E27FC236}">
                <a16:creationId xmlns="" xmlns:a16="http://schemas.microsoft.com/office/drawing/2014/main" id="{2AB124B5-3004-B2EC-C0A6-C81DF002323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4" name="Segnaposto contenuto 3">
            <a:extLst>
              <a:ext uri="{FF2B5EF4-FFF2-40B4-BE49-F238E27FC236}">
                <a16:creationId xmlns="" xmlns:a16="http://schemas.microsoft.com/office/drawing/2014/main" id="{46FC17A4-AD49-CD34-D076-185EB9B2CCC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5" name="Segnaposto data 4">
            <a:extLst>
              <a:ext uri="{FF2B5EF4-FFF2-40B4-BE49-F238E27FC236}">
                <a16:creationId xmlns="" xmlns:a16="http://schemas.microsoft.com/office/drawing/2014/main" id="{AF1A061B-ECB3-BFED-392D-924AC4B795BD}"/>
              </a:ext>
            </a:extLst>
          </p:cNvPr>
          <p:cNvSpPr>
            <a:spLocks noGrp="1"/>
          </p:cNvSpPr>
          <p:nvPr>
            <p:ph type="dt" sz="half" idx="10"/>
          </p:nvPr>
        </p:nvSpPr>
        <p:spPr/>
        <p:txBody>
          <a:body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6" name="Segnaposto piè di pagina 5">
            <a:extLst>
              <a:ext uri="{FF2B5EF4-FFF2-40B4-BE49-F238E27FC236}">
                <a16:creationId xmlns="" xmlns:a16="http://schemas.microsoft.com/office/drawing/2014/main" id="{4C5EC6A3-F3D4-7025-CED5-DA4B759EA75E}"/>
              </a:ext>
            </a:extLst>
          </p:cNvPr>
          <p:cNvSpPr>
            <a:spLocks noGrp="1"/>
          </p:cNvSpPr>
          <p:nvPr>
            <p:ph type="ftr" sz="quarter" idx="11"/>
          </p:nvPr>
        </p:nvSpPr>
        <p:spPr/>
        <p:txBody>
          <a:bodyPr/>
          <a:lstStyle/>
          <a:p>
            <a:endParaRPr lang="it-IT">
              <a:solidFill>
                <a:prstClr val="black">
                  <a:tint val="82000"/>
                </a:prstClr>
              </a:solidFill>
            </a:endParaRPr>
          </a:p>
        </p:txBody>
      </p:sp>
      <p:sp>
        <p:nvSpPr>
          <p:cNvPr id="7" name="Segnaposto numero diapositiva 6">
            <a:extLst>
              <a:ext uri="{FF2B5EF4-FFF2-40B4-BE49-F238E27FC236}">
                <a16:creationId xmlns="" xmlns:a16="http://schemas.microsoft.com/office/drawing/2014/main" id="{750CDBD1-149C-CCEF-2622-DC2F8F4F6389}"/>
              </a:ext>
            </a:extLst>
          </p:cNvPr>
          <p:cNvSpPr>
            <a:spLocks noGrp="1"/>
          </p:cNvSpPr>
          <p:nvPr>
            <p:ph type="sldNum" sz="quarter" idx="12"/>
          </p:nvPr>
        </p:nvSpPr>
        <p:spPr/>
        <p:txBody>
          <a:body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spTree>
    <p:extLst>
      <p:ext uri="{BB962C8B-B14F-4D97-AF65-F5344CB8AC3E}">
        <p14:creationId xmlns:p14="http://schemas.microsoft.com/office/powerpoint/2010/main" val="4294788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839C9F2-6898-8A4B-E90C-3BC738289499}"/>
              </a:ext>
            </a:extLst>
          </p:cNvPr>
          <p:cNvSpPr>
            <a:spLocks noGrp="1"/>
          </p:cNvSpPr>
          <p:nvPr>
            <p:ph type="title"/>
          </p:nvPr>
        </p:nvSpPr>
        <p:spPr>
          <a:xfrm>
            <a:off x="839788" y="365125"/>
            <a:ext cx="10515600" cy="1325563"/>
          </a:xfrm>
        </p:spPr>
        <p:txBody>
          <a:bodyPr/>
          <a:lstStyle/>
          <a:p>
            <a:r>
              <a:rPr lang="pl-PL"/>
              <a:t>Kliknij, aby edytować styl</a:t>
            </a:r>
            <a:endParaRPr lang="it-IT"/>
          </a:p>
        </p:txBody>
      </p:sp>
      <p:sp>
        <p:nvSpPr>
          <p:cNvPr id="3" name="Segnaposto testo 2">
            <a:extLst>
              <a:ext uri="{FF2B5EF4-FFF2-40B4-BE49-F238E27FC236}">
                <a16:creationId xmlns="" xmlns:a16="http://schemas.microsoft.com/office/drawing/2014/main" id="{FC90377B-B530-424D-5CDF-8AC48F852B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egnaposto contenuto 3">
            <a:extLst>
              <a:ext uri="{FF2B5EF4-FFF2-40B4-BE49-F238E27FC236}">
                <a16:creationId xmlns="" xmlns:a16="http://schemas.microsoft.com/office/drawing/2014/main" id="{C3E63BD6-967D-0CF9-FC0B-B82AD262959D}"/>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5" name="Segnaposto testo 4">
            <a:extLst>
              <a:ext uri="{FF2B5EF4-FFF2-40B4-BE49-F238E27FC236}">
                <a16:creationId xmlns="" xmlns:a16="http://schemas.microsoft.com/office/drawing/2014/main" id="{EB4B2B00-7035-3942-9D02-136F84492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egnaposto contenuto 5">
            <a:extLst>
              <a:ext uri="{FF2B5EF4-FFF2-40B4-BE49-F238E27FC236}">
                <a16:creationId xmlns="" xmlns:a16="http://schemas.microsoft.com/office/drawing/2014/main" id="{A68A424F-AA0F-B7B9-B42B-23B2D7440220}"/>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7" name="Segnaposto data 6">
            <a:extLst>
              <a:ext uri="{FF2B5EF4-FFF2-40B4-BE49-F238E27FC236}">
                <a16:creationId xmlns="" xmlns:a16="http://schemas.microsoft.com/office/drawing/2014/main" id="{455273FB-F87B-6B00-EDFF-BA3C78E87DF2}"/>
              </a:ext>
            </a:extLst>
          </p:cNvPr>
          <p:cNvSpPr>
            <a:spLocks noGrp="1"/>
          </p:cNvSpPr>
          <p:nvPr>
            <p:ph type="dt" sz="half" idx="10"/>
          </p:nvPr>
        </p:nvSpPr>
        <p:spPr/>
        <p:txBody>
          <a:body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8" name="Segnaposto piè di pagina 7">
            <a:extLst>
              <a:ext uri="{FF2B5EF4-FFF2-40B4-BE49-F238E27FC236}">
                <a16:creationId xmlns="" xmlns:a16="http://schemas.microsoft.com/office/drawing/2014/main" id="{253FFAD1-58DC-F5CB-2CAC-FEF79AC8A42C}"/>
              </a:ext>
            </a:extLst>
          </p:cNvPr>
          <p:cNvSpPr>
            <a:spLocks noGrp="1"/>
          </p:cNvSpPr>
          <p:nvPr>
            <p:ph type="ftr" sz="quarter" idx="11"/>
          </p:nvPr>
        </p:nvSpPr>
        <p:spPr/>
        <p:txBody>
          <a:bodyPr/>
          <a:lstStyle/>
          <a:p>
            <a:endParaRPr lang="it-IT">
              <a:solidFill>
                <a:prstClr val="black">
                  <a:tint val="82000"/>
                </a:prstClr>
              </a:solidFill>
            </a:endParaRPr>
          </a:p>
        </p:txBody>
      </p:sp>
      <p:sp>
        <p:nvSpPr>
          <p:cNvPr id="9" name="Segnaposto numero diapositiva 8">
            <a:extLst>
              <a:ext uri="{FF2B5EF4-FFF2-40B4-BE49-F238E27FC236}">
                <a16:creationId xmlns="" xmlns:a16="http://schemas.microsoft.com/office/drawing/2014/main" id="{15C3CBA6-A496-4D01-6083-86C10B264D6C}"/>
              </a:ext>
            </a:extLst>
          </p:cNvPr>
          <p:cNvSpPr>
            <a:spLocks noGrp="1"/>
          </p:cNvSpPr>
          <p:nvPr>
            <p:ph type="sldNum" sz="quarter" idx="12"/>
          </p:nvPr>
        </p:nvSpPr>
        <p:spPr/>
        <p:txBody>
          <a:body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spTree>
    <p:extLst>
      <p:ext uri="{BB962C8B-B14F-4D97-AF65-F5344CB8AC3E}">
        <p14:creationId xmlns:p14="http://schemas.microsoft.com/office/powerpoint/2010/main" val="2022582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183B248-519D-B232-6D7A-75261D2F8B7E}"/>
              </a:ext>
            </a:extLst>
          </p:cNvPr>
          <p:cNvSpPr>
            <a:spLocks noGrp="1"/>
          </p:cNvSpPr>
          <p:nvPr>
            <p:ph type="title"/>
          </p:nvPr>
        </p:nvSpPr>
        <p:spPr/>
        <p:txBody>
          <a:bodyPr/>
          <a:lstStyle/>
          <a:p>
            <a:r>
              <a:rPr lang="pl-PL"/>
              <a:t>Kliknij, aby edytować styl</a:t>
            </a:r>
            <a:endParaRPr lang="it-IT"/>
          </a:p>
        </p:txBody>
      </p:sp>
      <p:sp>
        <p:nvSpPr>
          <p:cNvPr id="3" name="Segnaposto data 2">
            <a:extLst>
              <a:ext uri="{FF2B5EF4-FFF2-40B4-BE49-F238E27FC236}">
                <a16:creationId xmlns="" xmlns:a16="http://schemas.microsoft.com/office/drawing/2014/main" id="{A71623B9-BF73-3DA0-A47D-D09C6C858AC6}"/>
              </a:ext>
            </a:extLst>
          </p:cNvPr>
          <p:cNvSpPr>
            <a:spLocks noGrp="1"/>
          </p:cNvSpPr>
          <p:nvPr>
            <p:ph type="dt" sz="half" idx="10"/>
          </p:nvPr>
        </p:nvSpPr>
        <p:spPr/>
        <p:txBody>
          <a:body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4" name="Segnaposto piè di pagina 3">
            <a:extLst>
              <a:ext uri="{FF2B5EF4-FFF2-40B4-BE49-F238E27FC236}">
                <a16:creationId xmlns="" xmlns:a16="http://schemas.microsoft.com/office/drawing/2014/main" id="{343E8528-5DFA-531C-A5AE-508FB2BDAB46}"/>
              </a:ext>
            </a:extLst>
          </p:cNvPr>
          <p:cNvSpPr>
            <a:spLocks noGrp="1"/>
          </p:cNvSpPr>
          <p:nvPr>
            <p:ph type="ftr" sz="quarter" idx="11"/>
          </p:nvPr>
        </p:nvSpPr>
        <p:spPr/>
        <p:txBody>
          <a:bodyPr/>
          <a:lstStyle/>
          <a:p>
            <a:endParaRPr lang="it-IT">
              <a:solidFill>
                <a:prstClr val="black">
                  <a:tint val="82000"/>
                </a:prstClr>
              </a:solidFill>
            </a:endParaRPr>
          </a:p>
        </p:txBody>
      </p:sp>
      <p:sp>
        <p:nvSpPr>
          <p:cNvPr id="5" name="Segnaposto numero diapositiva 4">
            <a:extLst>
              <a:ext uri="{FF2B5EF4-FFF2-40B4-BE49-F238E27FC236}">
                <a16:creationId xmlns="" xmlns:a16="http://schemas.microsoft.com/office/drawing/2014/main" id="{62BF6112-6471-F6C1-E0C6-4292F8FA5F80}"/>
              </a:ext>
            </a:extLst>
          </p:cNvPr>
          <p:cNvSpPr>
            <a:spLocks noGrp="1"/>
          </p:cNvSpPr>
          <p:nvPr>
            <p:ph type="sldNum" sz="quarter" idx="12"/>
          </p:nvPr>
        </p:nvSpPr>
        <p:spPr/>
        <p:txBody>
          <a:body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spTree>
    <p:extLst>
      <p:ext uri="{BB962C8B-B14F-4D97-AF65-F5344CB8AC3E}">
        <p14:creationId xmlns:p14="http://schemas.microsoft.com/office/powerpoint/2010/main" val="427299784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A263E5AA-AAE5-E67C-A5C2-4340A909D9C3}"/>
              </a:ext>
            </a:extLst>
          </p:cNvPr>
          <p:cNvSpPr>
            <a:spLocks noGrp="1"/>
          </p:cNvSpPr>
          <p:nvPr>
            <p:ph type="dt" sz="half" idx="10"/>
          </p:nvPr>
        </p:nvSpPr>
        <p:spPr/>
        <p:txBody>
          <a:body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3" name="Segnaposto piè di pagina 2">
            <a:extLst>
              <a:ext uri="{FF2B5EF4-FFF2-40B4-BE49-F238E27FC236}">
                <a16:creationId xmlns="" xmlns:a16="http://schemas.microsoft.com/office/drawing/2014/main" id="{BED2BD28-C041-A6AE-A598-A0DE825E0737}"/>
              </a:ext>
            </a:extLst>
          </p:cNvPr>
          <p:cNvSpPr>
            <a:spLocks noGrp="1"/>
          </p:cNvSpPr>
          <p:nvPr>
            <p:ph type="ftr" sz="quarter" idx="11"/>
          </p:nvPr>
        </p:nvSpPr>
        <p:spPr/>
        <p:txBody>
          <a:bodyPr/>
          <a:lstStyle/>
          <a:p>
            <a:endParaRPr lang="it-IT">
              <a:solidFill>
                <a:prstClr val="black">
                  <a:tint val="82000"/>
                </a:prstClr>
              </a:solidFill>
            </a:endParaRPr>
          </a:p>
        </p:txBody>
      </p:sp>
      <p:sp>
        <p:nvSpPr>
          <p:cNvPr id="4" name="Segnaposto numero diapositiva 3">
            <a:extLst>
              <a:ext uri="{FF2B5EF4-FFF2-40B4-BE49-F238E27FC236}">
                <a16:creationId xmlns="" xmlns:a16="http://schemas.microsoft.com/office/drawing/2014/main" id="{0D2366F7-CAC9-E468-F376-827607D28C66}"/>
              </a:ext>
            </a:extLst>
          </p:cNvPr>
          <p:cNvSpPr>
            <a:spLocks noGrp="1"/>
          </p:cNvSpPr>
          <p:nvPr>
            <p:ph type="sldNum" sz="quarter" idx="12"/>
          </p:nvPr>
        </p:nvSpPr>
        <p:spPr/>
        <p:txBody>
          <a:body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sp>
        <p:nvSpPr>
          <p:cNvPr id="6" name="Freeform 3">
            <a:extLst>
              <a:ext uri="{FF2B5EF4-FFF2-40B4-BE49-F238E27FC236}">
                <a16:creationId xmlns="" xmlns:a16="http://schemas.microsoft.com/office/drawing/2014/main" id="{D1F72BFE-1D8D-52DF-F217-1B7F888E777C}"/>
              </a:ext>
            </a:extLst>
          </p:cNvPr>
          <p:cNvSpPr/>
          <p:nvPr userDrawn="1"/>
        </p:nvSpPr>
        <p:spPr>
          <a:xfrm>
            <a:off x="0" y="4817360"/>
            <a:ext cx="2057400" cy="2040640"/>
          </a:xfrm>
          <a:custGeom>
            <a:avLst/>
            <a:gdLst/>
            <a:ahLst/>
            <a:cxnLst/>
            <a:rect l="l" t="t" r="r" b="b"/>
            <a:pathLst>
              <a:path w="819476" h="812800">
                <a:moveTo>
                  <a:pt x="0" y="0"/>
                </a:moveTo>
                <a:lnTo>
                  <a:pt x="819476" y="0"/>
                </a:lnTo>
                <a:lnTo>
                  <a:pt x="819476" y="812800"/>
                </a:lnTo>
                <a:lnTo>
                  <a:pt x="0" y="812800"/>
                </a:lnTo>
                <a:close/>
              </a:path>
            </a:pathLst>
          </a:custGeom>
          <a:solidFill>
            <a:srgbClr val="6988B9"/>
          </a:solidFill>
        </p:spPr>
        <p:txBody>
          <a:bodyPr/>
          <a:lstStyle/>
          <a:p>
            <a:endParaRPr lang="it-IT">
              <a:solidFill>
                <a:prstClr val="black"/>
              </a:solidFill>
            </a:endParaRPr>
          </a:p>
        </p:txBody>
      </p:sp>
    </p:spTree>
    <p:extLst>
      <p:ext uri="{BB962C8B-B14F-4D97-AF65-F5344CB8AC3E}">
        <p14:creationId xmlns:p14="http://schemas.microsoft.com/office/powerpoint/2010/main" val="2014947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8D56C17-AA14-269F-C9E9-660EBBBDEE3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it-IT"/>
          </a:p>
        </p:txBody>
      </p:sp>
      <p:sp>
        <p:nvSpPr>
          <p:cNvPr id="3" name="Segnaposto contenuto 2">
            <a:extLst>
              <a:ext uri="{FF2B5EF4-FFF2-40B4-BE49-F238E27FC236}">
                <a16:creationId xmlns="" xmlns:a16="http://schemas.microsoft.com/office/drawing/2014/main" id="{DB2FB37D-512B-FEF6-5FC0-FEA25DEEF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4" name="Segnaposto testo 3">
            <a:extLst>
              <a:ext uri="{FF2B5EF4-FFF2-40B4-BE49-F238E27FC236}">
                <a16:creationId xmlns="" xmlns:a16="http://schemas.microsoft.com/office/drawing/2014/main" id="{8FC94C0A-D38C-5D26-48A8-CE46838D7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egnaposto data 4">
            <a:extLst>
              <a:ext uri="{FF2B5EF4-FFF2-40B4-BE49-F238E27FC236}">
                <a16:creationId xmlns="" xmlns:a16="http://schemas.microsoft.com/office/drawing/2014/main" id="{D0E637DB-717D-E7D9-94AF-D39387642BB1}"/>
              </a:ext>
            </a:extLst>
          </p:cNvPr>
          <p:cNvSpPr>
            <a:spLocks noGrp="1"/>
          </p:cNvSpPr>
          <p:nvPr>
            <p:ph type="dt" sz="half" idx="10"/>
          </p:nvPr>
        </p:nvSpPr>
        <p:spPr/>
        <p:txBody>
          <a:body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6" name="Segnaposto piè di pagina 5">
            <a:extLst>
              <a:ext uri="{FF2B5EF4-FFF2-40B4-BE49-F238E27FC236}">
                <a16:creationId xmlns="" xmlns:a16="http://schemas.microsoft.com/office/drawing/2014/main" id="{2D4E132B-90F4-58E4-E65C-B7A44E8858F5}"/>
              </a:ext>
            </a:extLst>
          </p:cNvPr>
          <p:cNvSpPr>
            <a:spLocks noGrp="1"/>
          </p:cNvSpPr>
          <p:nvPr>
            <p:ph type="ftr" sz="quarter" idx="11"/>
          </p:nvPr>
        </p:nvSpPr>
        <p:spPr/>
        <p:txBody>
          <a:bodyPr/>
          <a:lstStyle/>
          <a:p>
            <a:endParaRPr lang="it-IT">
              <a:solidFill>
                <a:prstClr val="black">
                  <a:tint val="82000"/>
                </a:prstClr>
              </a:solidFill>
            </a:endParaRPr>
          </a:p>
        </p:txBody>
      </p:sp>
      <p:sp>
        <p:nvSpPr>
          <p:cNvPr id="7" name="Segnaposto numero diapositiva 6">
            <a:extLst>
              <a:ext uri="{FF2B5EF4-FFF2-40B4-BE49-F238E27FC236}">
                <a16:creationId xmlns="" xmlns:a16="http://schemas.microsoft.com/office/drawing/2014/main" id="{1B435C1C-2E95-4E32-28AF-F73DA62F8A74}"/>
              </a:ext>
            </a:extLst>
          </p:cNvPr>
          <p:cNvSpPr>
            <a:spLocks noGrp="1"/>
          </p:cNvSpPr>
          <p:nvPr>
            <p:ph type="sldNum" sz="quarter" idx="12"/>
          </p:nvPr>
        </p:nvSpPr>
        <p:spPr/>
        <p:txBody>
          <a:body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spTree>
    <p:extLst>
      <p:ext uri="{BB962C8B-B14F-4D97-AF65-F5344CB8AC3E}">
        <p14:creationId xmlns:p14="http://schemas.microsoft.com/office/powerpoint/2010/main" val="3111890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900F91D-3CDC-D807-13CB-798533A5B4BF}"/>
              </a:ext>
            </a:extLst>
          </p:cNvPr>
          <p:cNvSpPr>
            <a:spLocks noGrp="1"/>
          </p:cNvSpPr>
          <p:nvPr>
            <p:ph type="title"/>
          </p:nvPr>
        </p:nvSpPr>
        <p:spPr>
          <a:xfrm>
            <a:off x="1440180" y="640080"/>
            <a:ext cx="3331845" cy="1417320"/>
          </a:xfrm>
        </p:spPr>
        <p:txBody>
          <a:bodyPr anchor="b"/>
          <a:lstStyle>
            <a:lvl1pPr>
              <a:defRPr sz="3200"/>
            </a:lvl1pPr>
          </a:lstStyle>
          <a:p>
            <a:r>
              <a:rPr lang="pl-PL"/>
              <a:t>Kliknij, aby edytować styl</a:t>
            </a:r>
            <a:endParaRPr lang="it-IT" dirty="0"/>
          </a:p>
        </p:txBody>
      </p:sp>
      <p:sp>
        <p:nvSpPr>
          <p:cNvPr id="3" name="Segnaposto immagine 2">
            <a:extLst>
              <a:ext uri="{FF2B5EF4-FFF2-40B4-BE49-F238E27FC236}">
                <a16:creationId xmlns="" xmlns:a16="http://schemas.microsoft.com/office/drawing/2014/main" id="{8B23002C-3D34-7C94-4B8D-FBFC0644C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it-IT"/>
          </a:p>
        </p:txBody>
      </p:sp>
      <p:sp>
        <p:nvSpPr>
          <p:cNvPr id="4" name="Segnaposto testo 3">
            <a:extLst>
              <a:ext uri="{FF2B5EF4-FFF2-40B4-BE49-F238E27FC236}">
                <a16:creationId xmlns="" xmlns:a16="http://schemas.microsoft.com/office/drawing/2014/main" id="{884957ED-DE13-005C-28A8-CA98D6316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egnaposto data 4">
            <a:extLst>
              <a:ext uri="{FF2B5EF4-FFF2-40B4-BE49-F238E27FC236}">
                <a16:creationId xmlns="" xmlns:a16="http://schemas.microsoft.com/office/drawing/2014/main" id="{9C8A707D-2013-74E0-564E-A050B9AC7E6F}"/>
              </a:ext>
            </a:extLst>
          </p:cNvPr>
          <p:cNvSpPr>
            <a:spLocks noGrp="1"/>
          </p:cNvSpPr>
          <p:nvPr>
            <p:ph type="dt" sz="half" idx="10"/>
          </p:nvPr>
        </p:nvSpPr>
        <p:spPr/>
        <p:txBody>
          <a:body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6" name="Segnaposto piè di pagina 5">
            <a:extLst>
              <a:ext uri="{FF2B5EF4-FFF2-40B4-BE49-F238E27FC236}">
                <a16:creationId xmlns="" xmlns:a16="http://schemas.microsoft.com/office/drawing/2014/main" id="{C7AFCDA1-5383-D7C3-1F82-4A488ADDC835}"/>
              </a:ext>
            </a:extLst>
          </p:cNvPr>
          <p:cNvSpPr>
            <a:spLocks noGrp="1"/>
          </p:cNvSpPr>
          <p:nvPr>
            <p:ph type="ftr" sz="quarter" idx="11"/>
          </p:nvPr>
        </p:nvSpPr>
        <p:spPr/>
        <p:txBody>
          <a:bodyPr/>
          <a:lstStyle/>
          <a:p>
            <a:endParaRPr lang="it-IT">
              <a:solidFill>
                <a:prstClr val="black">
                  <a:tint val="82000"/>
                </a:prstClr>
              </a:solidFill>
            </a:endParaRPr>
          </a:p>
        </p:txBody>
      </p:sp>
      <p:sp>
        <p:nvSpPr>
          <p:cNvPr id="7" name="Segnaposto numero diapositiva 6">
            <a:extLst>
              <a:ext uri="{FF2B5EF4-FFF2-40B4-BE49-F238E27FC236}">
                <a16:creationId xmlns="" xmlns:a16="http://schemas.microsoft.com/office/drawing/2014/main" id="{83293701-F6BB-7B10-35B0-C680B486EEE4}"/>
              </a:ext>
            </a:extLst>
          </p:cNvPr>
          <p:cNvSpPr>
            <a:spLocks noGrp="1"/>
          </p:cNvSpPr>
          <p:nvPr>
            <p:ph type="sldNum" sz="quarter" idx="12"/>
          </p:nvPr>
        </p:nvSpPr>
        <p:spPr/>
        <p:txBody>
          <a:body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spTree>
    <p:extLst>
      <p:ext uri="{BB962C8B-B14F-4D97-AF65-F5344CB8AC3E}">
        <p14:creationId xmlns:p14="http://schemas.microsoft.com/office/powerpoint/2010/main" val="31078852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1A1873F-288E-3838-C400-02FB6013315F}"/>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it-IT"/>
          </a:p>
        </p:txBody>
      </p:sp>
      <p:sp>
        <p:nvSpPr>
          <p:cNvPr id="3" name="Segnaposto testo 2">
            <a:extLst>
              <a:ext uri="{FF2B5EF4-FFF2-40B4-BE49-F238E27FC236}">
                <a16:creationId xmlns:a16="http://schemas.microsoft.com/office/drawing/2014/main" xmlns="" id="{FCD3D18D-E1C0-D38B-4208-512D41C807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egnaposto data 3">
            <a:extLst>
              <a:ext uri="{FF2B5EF4-FFF2-40B4-BE49-F238E27FC236}">
                <a16:creationId xmlns:a16="http://schemas.microsoft.com/office/drawing/2014/main" xmlns="" id="{C08A4F98-4F01-4F84-7A50-193CBBD4F213}"/>
              </a:ext>
            </a:extLst>
          </p:cNvPr>
          <p:cNvSpPr>
            <a:spLocks noGrp="1"/>
          </p:cNvSpPr>
          <p:nvPr>
            <p:ph type="dt" sz="half" idx="10"/>
          </p:nvPr>
        </p:nvSpPr>
        <p:spPr/>
        <p:txBody>
          <a:bodyPr/>
          <a:lstStyle/>
          <a:p>
            <a:fld id="{8E4996A6-F07F-3244-A62E-0C899DDC276A}" type="datetimeFigureOut">
              <a:rPr lang="it-IT" smtClean="0"/>
              <a:t>31/03/2025</a:t>
            </a:fld>
            <a:endParaRPr lang="it-IT"/>
          </a:p>
        </p:txBody>
      </p:sp>
      <p:sp>
        <p:nvSpPr>
          <p:cNvPr id="5" name="Segnaposto piè di pagina 4">
            <a:extLst>
              <a:ext uri="{FF2B5EF4-FFF2-40B4-BE49-F238E27FC236}">
                <a16:creationId xmlns:a16="http://schemas.microsoft.com/office/drawing/2014/main" xmlns="" id="{71FFCF7D-DC7F-544F-A87F-87B8F8B9B9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9E32691D-0C7B-2F70-F67B-1D9A0C7C2D9D}"/>
              </a:ext>
            </a:extLst>
          </p:cNvPr>
          <p:cNvSpPr>
            <a:spLocks noGrp="1"/>
          </p:cNvSpPr>
          <p:nvPr>
            <p:ph type="sldNum" sz="quarter" idx="12"/>
          </p:nvPr>
        </p:nvSpPr>
        <p:spPr/>
        <p:txBody>
          <a:bodyPr/>
          <a:lstStyle/>
          <a:p>
            <a:fld id="{CA96A07C-152F-B645-9AA3-B2051AD0F675}" type="slidenum">
              <a:rPr lang="it-IT" smtClean="0"/>
              <a:t>‹#›</a:t>
            </a:fld>
            <a:endParaRPr lang="it-IT"/>
          </a:p>
        </p:txBody>
      </p:sp>
    </p:spTree>
    <p:extLst>
      <p:ext uri="{BB962C8B-B14F-4D97-AF65-F5344CB8AC3E}">
        <p14:creationId xmlns:p14="http://schemas.microsoft.com/office/powerpoint/2010/main" val="100201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E5DE9E9-93D5-C12C-BF30-353E4C04CC4D}"/>
              </a:ext>
            </a:extLst>
          </p:cNvPr>
          <p:cNvSpPr>
            <a:spLocks noGrp="1"/>
          </p:cNvSpPr>
          <p:nvPr>
            <p:ph type="title"/>
          </p:nvPr>
        </p:nvSpPr>
        <p:spPr/>
        <p:txBody>
          <a:bodyPr/>
          <a:lstStyle/>
          <a:p>
            <a:r>
              <a:rPr lang="pl-PL"/>
              <a:t>Kliknij, aby edytować styl</a:t>
            </a:r>
            <a:endParaRPr lang="it-IT"/>
          </a:p>
        </p:txBody>
      </p:sp>
      <p:sp>
        <p:nvSpPr>
          <p:cNvPr id="3" name="Segnaposto contenuto 2">
            <a:extLst>
              <a:ext uri="{FF2B5EF4-FFF2-40B4-BE49-F238E27FC236}">
                <a16:creationId xmlns:a16="http://schemas.microsoft.com/office/drawing/2014/main" xmlns="" id="{2AB124B5-3004-B2EC-C0A6-C81DF002323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4" name="Segnaposto contenuto 3">
            <a:extLst>
              <a:ext uri="{FF2B5EF4-FFF2-40B4-BE49-F238E27FC236}">
                <a16:creationId xmlns:a16="http://schemas.microsoft.com/office/drawing/2014/main" xmlns="" id="{46FC17A4-AD49-CD34-D076-185EB9B2CCC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5" name="Segnaposto data 4">
            <a:extLst>
              <a:ext uri="{FF2B5EF4-FFF2-40B4-BE49-F238E27FC236}">
                <a16:creationId xmlns:a16="http://schemas.microsoft.com/office/drawing/2014/main" xmlns="" id="{AF1A061B-ECB3-BFED-392D-924AC4B795BD}"/>
              </a:ext>
            </a:extLst>
          </p:cNvPr>
          <p:cNvSpPr>
            <a:spLocks noGrp="1"/>
          </p:cNvSpPr>
          <p:nvPr>
            <p:ph type="dt" sz="half" idx="10"/>
          </p:nvPr>
        </p:nvSpPr>
        <p:spPr/>
        <p:txBody>
          <a:bodyPr/>
          <a:lstStyle/>
          <a:p>
            <a:fld id="{8E4996A6-F07F-3244-A62E-0C899DDC276A}" type="datetimeFigureOut">
              <a:rPr lang="it-IT" smtClean="0"/>
              <a:t>31/03/2025</a:t>
            </a:fld>
            <a:endParaRPr lang="it-IT"/>
          </a:p>
        </p:txBody>
      </p:sp>
      <p:sp>
        <p:nvSpPr>
          <p:cNvPr id="6" name="Segnaposto piè di pagina 5">
            <a:extLst>
              <a:ext uri="{FF2B5EF4-FFF2-40B4-BE49-F238E27FC236}">
                <a16:creationId xmlns:a16="http://schemas.microsoft.com/office/drawing/2014/main" xmlns="" id="{4C5EC6A3-F3D4-7025-CED5-DA4B759EA75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750CDBD1-149C-CCEF-2622-DC2F8F4F6389}"/>
              </a:ext>
            </a:extLst>
          </p:cNvPr>
          <p:cNvSpPr>
            <a:spLocks noGrp="1"/>
          </p:cNvSpPr>
          <p:nvPr>
            <p:ph type="sldNum" sz="quarter" idx="12"/>
          </p:nvPr>
        </p:nvSpPr>
        <p:spPr/>
        <p:txBody>
          <a:bodyPr/>
          <a:lstStyle/>
          <a:p>
            <a:fld id="{CA96A07C-152F-B645-9AA3-B2051AD0F675}" type="slidenum">
              <a:rPr lang="it-IT" smtClean="0"/>
              <a:t>‹#›</a:t>
            </a:fld>
            <a:endParaRPr lang="it-IT"/>
          </a:p>
        </p:txBody>
      </p:sp>
    </p:spTree>
    <p:extLst>
      <p:ext uri="{BB962C8B-B14F-4D97-AF65-F5344CB8AC3E}">
        <p14:creationId xmlns:p14="http://schemas.microsoft.com/office/powerpoint/2010/main" val="326472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839C9F2-6898-8A4B-E90C-3BC738289499}"/>
              </a:ext>
            </a:extLst>
          </p:cNvPr>
          <p:cNvSpPr>
            <a:spLocks noGrp="1"/>
          </p:cNvSpPr>
          <p:nvPr>
            <p:ph type="title"/>
          </p:nvPr>
        </p:nvSpPr>
        <p:spPr>
          <a:xfrm>
            <a:off x="839788" y="365125"/>
            <a:ext cx="10515600" cy="1325563"/>
          </a:xfrm>
        </p:spPr>
        <p:txBody>
          <a:bodyPr/>
          <a:lstStyle/>
          <a:p>
            <a:r>
              <a:rPr lang="pl-PL"/>
              <a:t>Kliknij, aby edytować styl</a:t>
            </a:r>
            <a:endParaRPr lang="it-IT"/>
          </a:p>
        </p:txBody>
      </p:sp>
      <p:sp>
        <p:nvSpPr>
          <p:cNvPr id="3" name="Segnaposto testo 2">
            <a:extLst>
              <a:ext uri="{FF2B5EF4-FFF2-40B4-BE49-F238E27FC236}">
                <a16:creationId xmlns:a16="http://schemas.microsoft.com/office/drawing/2014/main" xmlns="" id="{FC90377B-B530-424D-5CDF-8AC48F852B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egnaposto contenuto 3">
            <a:extLst>
              <a:ext uri="{FF2B5EF4-FFF2-40B4-BE49-F238E27FC236}">
                <a16:creationId xmlns:a16="http://schemas.microsoft.com/office/drawing/2014/main" xmlns="" id="{C3E63BD6-967D-0CF9-FC0B-B82AD262959D}"/>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5" name="Segnaposto testo 4">
            <a:extLst>
              <a:ext uri="{FF2B5EF4-FFF2-40B4-BE49-F238E27FC236}">
                <a16:creationId xmlns:a16="http://schemas.microsoft.com/office/drawing/2014/main" xmlns="" id="{EB4B2B00-7035-3942-9D02-136F84492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egnaposto contenuto 5">
            <a:extLst>
              <a:ext uri="{FF2B5EF4-FFF2-40B4-BE49-F238E27FC236}">
                <a16:creationId xmlns:a16="http://schemas.microsoft.com/office/drawing/2014/main" xmlns="" id="{A68A424F-AA0F-B7B9-B42B-23B2D7440220}"/>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7" name="Segnaposto data 6">
            <a:extLst>
              <a:ext uri="{FF2B5EF4-FFF2-40B4-BE49-F238E27FC236}">
                <a16:creationId xmlns:a16="http://schemas.microsoft.com/office/drawing/2014/main" xmlns="" id="{455273FB-F87B-6B00-EDFF-BA3C78E87DF2}"/>
              </a:ext>
            </a:extLst>
          </p:cNvPr>
          <p:cNvSpPr>
            <a:spLocks noGrp="1"/>
          </p:cNvSpPr>
          <p:nvPr>
            <p:ph type="dt" sz="half" idx="10"/>
          </p:nvPr>
        </p:nvSpPr>
        <p:spPr/>
        <p:txBody>
          <a:bodyPr/>
          <a:lstStyle/>
          <a:p>
            <a:fld id="{8E4996A6-F07F-3244-A62E-0C899DDC276A}" type="datetimeFigureOut">
              <a:rPr lang="it-IT" smtClean="0"/>
              <a:t>31/03/2025</a:t>
            </a:fld>
            <a:endParaRPr lang="it-IT"/>
          </a:p>
        </p:txBody>
      </p:sp>
      <p:sp>
        <p:nvSpPr>
          <p:cNvPr id="8" name="Segnaposto piè di pagina 7">
            <a:extLst>
              <a:ext uri="{FF2B5EF4-FFF2-40B4-BE49-F238E27FC236}">
                <a16:creationId xmlns:a16="http://schemas.microsoft.com/office/drawing/2014/main" xmlns="" id="{253FFAD1-58DC-F5CB-2CAC-FEF79AC8A42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15C3CBA6-A496-4D01-6083-86C10B264D6C}"/>
              </a:ext>
            </a:extLst>
          </p:cNvPr>
          <p:cNvSpPr>
            <a:spLocks noGrp="1"/>
          </p:cNvSpPr>
          <p:nvPr>
            <p:ph type="sldNum" sz="quarter" idx="12"/>
          </p:nvPr>
        </p:nvSpPr>
        <p:spPr/>
        <p:txBody>
          <a:bodyPr/>
          <a:lstStyle/>
          <a:p>
            <a:fld id="{CA96A07C-152F-B645-9AA3-B2051AD0F675}" type="slidenum">
              <a:rPr lang="it-IT" smtClean="0"/>
              <a:t>‹#›</a:t>
            </a:fld>
            <a:endParaRPr lang="it-IT"/>
          </a:p>
        </p:txBody>
      </p:sp>
    </p:spTree>
    <p:extLst>
      <p:ext uri="{BB962C8B-B14F-4D97-AF65-F5344CB8AC3E}">
        <p14:creationId xmlns:p14="http://schemas.microsoft.com/office/powerpoint/2010/main" val="204656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183B248-519D-B232-6D7A-75261D2F8B7E}"/>
              </a:ext>
            </a:extLst>
          </p:cNvPr>
          <p:cNvSpPr>
            <a:spLocks noGrp="1"/>
          </p:cNvSpPr>
          <p:nvPr>
            <p:ph type="title"/>
          </p:nvPr>
        </p:nvSpPr>
        <p:spPr/>
        <p:txBody>
          <a:bodyPr/>
          <a:lstStyle/>
          <a:p>
            <a:r>
              <a:rPr lang="pl-PL"/>
              <a:t>Kliknij, aby edytować styl</a:t>
            </a:r>
            <a:endParaRPr lang="it-IT"/>
          </a:p>
        </p:txBody>
      </p:sp>
      <p:sp>
        <p:nvSpPr>
          <p:cNvPr id="3" name="Segnaposto data 2">
            <a:extLst>
              <a:ext uri="{FF2B5EF4-FFF2-40B4-BE49-F238E27FC236}">
                <a16:creationId xmlns:a16="http://schemas.microsoft.com/office/drawing/2014/main" xmlns="" id="{A71623B9-BF73-3DA0-A47D-D09C6C858AC6}"/>
              </a:ext>
            </a:extLst>
          </p:cNvPr>
          <p:cNvSpPr>
            <a:spLocks noGrp="1"/>
          </p:cNvSpPr>
          <p:nvPr>
            <p:ph type="dt" sz="half" idx="10"/>
          </p:nvPr>
        </p:nvSpPr>
        <p:spPr/>
        <p:txBody>
          <a:bodyPr/>
          <a:lstStyle/>
          <a:p>
            <a:fld id="{8E4996A6-F07F-3244-A62E-0C899DDC276A}" type="datetimeFigureOut">
              <a:rPr lang="it-IT" smtClean="0"/>
              <a:t>31/03/2025</a:t>
            </a:fld>
            <a:endParaRPr lang="it-IT"/>
          </a:p>
        </p:txBody>
      </p:sp>
      <p:sp>
        <p:nvSpPr>
          <p:cNvPr id="4" name="Segnaposto piè di pagina 3">
            <a:extLst>
              <a:ext uri="{FF2B5EF4-FFF2-40B4-BE49-F238E27FC236}">
                <a16:creationId xmlns:a16="http://schemas.microsoft.com/office/drawing/2014/main" xmlns="" id="{343E8528-5DFA-531C-A5AE-508FB2BDAB4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62BF6112-6471-F6C1-E0C6-4292F8FA5F80}"/>
              </a:ext>
            </a:extLst>
          </p:cNvPr>
          <p:cNvSpPr>
            <a:spLocks noGrp="1"/>
          </p:cNvSpPr>
          <p:nvPr>
            <p:ph type="sldNum" sz="quarter" idx="12"/>
          </p:nvPr>
        </p:nvSpPr>
        <p:spPr/>
        <p:txBody>
          <a:bodyPr/>
          <a:lstStyle/>
          <a:p>
            <a:fld id="{CA96A07C-152F-B645-9AA3-B2051AD0F675}" type="slidenum">
              <a:rPr lang="it-IT" smtClean="0"/>
              <a:t>‹#›</a:t>
            </a:fld>
            <a:endParaRPr lang="it-IT"/>
          </a:p>
        </p:txBody>
      </p:sp>
    </p:spTree>
    <p:extLst>
      <p:ext uri="{BB962C8B-B14F-4D97-AF65-F5344CB8AC3E}">
        <p14:creationId xmlns:p14="http://schemas.microsoft.com/office/powerpoint/2010/main" val="22097866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A263E5AA-AAE5-E67C-A5C2-4340A909D9C3}"/>
              </a:ext>
            </a:extLst>
          </p:cNvPr>
          <p:cNvSpPr>
            <a:spLocks noGrp="1"/>
          </p:cNvSpPr>
          <p:nvPr>
            <p:ph type="dt" sz="half" idx="10"/>
          </p:nvPr>
        </p:nvSpPr>
        <p:spPr/>
        <p:txBody>
          <a:bodyPr/>
          <a:lstStyle/>
          <a:p>
            <a:fld id="{8E4996A6-F07F-3244-A62E-0C899DDC276A}" type="datetimeFigureOut">
              <a:rPr lang="it-IT" smtClean="0"/>
              <a:t>31/03/2025</a:t>
            </a:fld>
            <a:endParaRPr lang="it-IT"/>
          </a:p>
        </p:txBody>
      </p:sp>
      <p:sp>
        <p:nvSpPr>
          <p:cNvPr id="3" name="Segnaposto piè di pagina 2">
            <a:extLst>
              <a:ext uri="{FF2B5EF4-FFF2-40B4-BE49-F238E27FC236}">
                <a16:creationId xmlns:a16="http://schemas.microsoft.com/office/drawing/2014/main" xmlns="" id="{BED2BD28-C041-A6AE-A598-A0DE825E073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0D2366F7-CAC9-E468-F376-827607D28C66}"/>
              </a:ext>
            </a:extLst>
          </p:cNvPr>
          <p:cNvSpPr>
            <a:spLocks noGrp="1"/>
          </p:cNvSpPr>
          <p:nvPr>
            <p:ph type="sldNum" sz="quarter" idx="12"/>
          </p:nvPr>
        </p:nvSpPr>
        <p:spPr/>
        <p:txBody>
          <a:bodyPr/>
          <a:lstStyle/>
          <a:p>
            <a:fld id="{CA96A07C-152F-B645-9AA3-B2051AD0F675}" type="slidenum">
              <a:rPr lang="it-IT" smtClean="0"/>
              <a:t>‹#›</a:t>
            </a:fld>
            <a:endParaRPr lang="it-IT"/>
          </a:p>
        </p:txBody>
      </p:sp>
      <p:sp>
        <p:nvSpPr>
          <p:cNvPr id="6" name="Freeform 3">
            <a:extLst>
              <a:ext uri="{FF2B5EF4-FFF2-40B4-BE49-F238E27FC236}">
                <a16:creationId xmlns:a16="http://schemas.microsoft.com/office/drawing/2014/main" xmlns="" id="{D1F72BFE-1D8D-52DF-F217-1B7F888E777C}"/>
              </a:ext>
            </a:extLst>
          </p:cNvPr>
          <p:cNvSpPr/>
          <p:nvPr userDrawn="1"/>
        </p:nvSpPr>
        <p:spPr>
          <a:xfrm>
            <a:off x="0" y="4817360"/>
            <a:ext cx="2057400" cy="2040640"/>
          </a:xfrm>
          <a:custGeom>
            <a:avLst/>
            <a:gdLst/>
            <a:ahLst/>
            <a:cxnLst/>
            <a:rect l="l" t="t" r="r" b="b"/>
            <a:pathLst>
              <a:path w="819476" h="812800">
                <a:moveTo>
                  <a:pt x="0" y="0"/>
                </a:moveTo>
                <a:lnTo>
                  <a:pt x="819476" y="0"/>
                </a:lnTo>
                <a:lnTo>
                  <a:pt x="819476" y="812800"/>
                </a:lnTo>
                <a:lnTo>
                  <a:pt x="0" y="812800"/>
                </a:lnTo>
                <a:close/>
              </a:path>
            </a:pathLst>
          </a:custGeom>
          <a:solidFill>
            <a:srgbClr val="6988B9"/>
          </a:solidFill>
        </p:spPr>
        <p:txBody>
          <a:bodyPr/>
          <a:lstStyle/>
          <a:p>
            <a:endParaRPr lang="it-IT"/>
          </a:p>
        </p:txBody>
      </p:sp>
    </p:spTree>
    <p:extLst>
      <p:ext uri="{BB962C8B-B14F-4D97-AF65-F5344CB8AC3E}">
        <p14:creationId xmlns:p14="http://schemas.microsoft.com/office/powerpoint/2010/main" val="10563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8D56C17-AA14-269F-C9E9-660EBBBDEE3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it-IT"/>
          </a:p>
        </p:txBody>
      </p:sp>
      <p:sp>
        <p:nvSpPr>
          <p:cNvPr id="3" name="Segnaposto contenuto 2">
            <a:extLst>
              <a:ext uri="{FF2B5EF4-FFF2-40B4-BE49-F238E27FC236}">
                <a16:creationId xmlns:a16="http://schemas.microsoft.com/office/drawing/2014/main" xmlns="" id="{DB2FB37D-512B-FEF6-5FC0-FEA25DEEF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it-IT"/>
          </a:p>
        </p:txBody>
      </p:sp>
      <p:sp>
        <p:nvSpPr>
          <p:cNvPr id="4" name="Segnaposto testo 3">
            <a:extLst>
              <a:ext uri="{FF2B5EF4-FFF2-40B4-BE49-F238E27FC236}">
                <a16:creationId xmlns:a16="http://schemas.microsoft.com/office/drawing/2014/main" xmlns="" id="{8FC94C0A-D38C-5D26-48A8-CE46838D7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egnaposto data 4">
            <a:extLst>
              <a:ext uri="{FF2B5EF4-FFF2-40B4-BE49-F238E27FC236}">
                <a16:creationId xmlns:a16="http://schemas.microsoft.com/office/drawing/2014/main" xmlns="" id="{D0E637DB-717D-E7D9-94AF-D39387642BB1}"/>
              </a:ext>
            </a:extLst>
          </p:cNvPr>
          <p:cNvSpPr>
            <a:spLocks noGrp="1"/>
          </p:cNvSpPr>
          <p:nvPr>
            <p:ph type="dt" sz="half" idx="10"/>
          </p:nvPr>
        </p:nvSpPr>
        <p:spPr/>
        <p:txBody>
          <a:bodyPr/>
          <a:lstStyle/>
          <a:p>
            <a:fld id="{8E4996A6-F07F-3244-A62E-0C899DDC276A}" type="datetimeFigureOut">
              <a:rPr lang="it-IT" smtClean="0"/>
              <a:t>31/03/2025</a:t>
            </a:fld>
            <a:endParaRPr lang="it-IT"/>
          </a:p>
        </p:txBody>
      </p:sp>
      <p:sp>
        <p:nvSpPr>
          <p:cNvPr id="6" name="Segnaposto piè di pagina 5">
            <a:extLst>
              <a:ext uri="{FF2B5EF4-FFF2-40B4-BE49-F238E27FC236}">
                <a16:creationId xmlns:a16="http://schemas.microsoft.com/office/drawing/2014/main" xmlns="" id="{2D4E132B-90F4-58E4-E65C-B7A44E8858F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1B435C1C-2E95-4E32-28AF-F73DA62F8A74}"/>
              </a:ext>
            </a:extLst>
          </p:cNvPr>
          <p:cNvSpPr>
            <a:spLocks noGrp="1"/>
          </p:cNvSpPr>
          <p:nvPr>
            <p:ph type="sldNum" sz="quarter" idx="12"/>
          </p:nvPr>
        </p:nvSpPr>
        <p:spPr/>
        <p:txBody>
          <a:bodyPr/>
          <a:lstStyle/>
          <a:p>
            <a:fld id="{CA96A07C-152F-B645-9AA3-B2051AD0F675}" type="slidenum">
              <a:rPr lang="it-IT" smtClean="0"/>
              <a:t>‹#›</a:t>
            </a:fld>
            <a:endParaRPr lang="it-IT"/>
          </a:p>
        </p:txBody>
      </p:sp>
    </p:spTree>
    <p:extLst>
      <p:ext uri="{BB962C8B-B14F-4D97-AF65-F5344CB8AC3E}">
        <p14:creationId xmlns:p14="http://schemas.microsoft.com/office/powerpoint/2010/main" val="921480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xmlns="" id="{E0EE4BA5-C1E5-44E1-597E-F12B0664417F}"/>
              </a:ext>
            </a:extLst>
          </p:cNvPr>
          <p:cNvGrpSpPr/>
          <p:nvPr userDrawn="1"/>
        </p:nvGrpSpPr>
        <p:grpSpPr>
          <a:xfrm>
            <a:off x="-1430718" y="2118870"/>
            <a:ext cx="4534660" cy="4237480"/>
            <a:chOff x="0" y="0"/>
            <a:chExt cx="812800" cy="812800"/>
          </a:xfrm>
        </p:grpSpPr>
        <p:sp>
          <p:nvSpPr>
            <p:cNvPr id="9" name="Freeform 3">
              <a:extLst>
                <a:ext uri="{FF2B5EF4-FFF2-40B4-BE49-F238E27FC236}">
                  <a16:creationId xmlns:a16="http://schemas.microsoft.com/office/drawing/2014/main" xmlns="" id="{060D106D-E8AE-910C-6969-18A7332ED3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7A9F"/>
            </a:solidFill>
          </p:spPr>
          <p:txBody>
            <a:bodyPr/>
            <a:lstStyle/>
            <a:p>
              <a:endParaRPr lang="it-IT"/>
            </a:p>
          </p:txBody>
        </p:sp>
        <p:sp>
          <p:nvSpPr>
            <p:cNvPr id="10" name="TextBox 4">
              <a:extLst>
                <a:ext uri="{FF2B5EF4-FFF2-40B4-BE49-F238E27FC236}">
                  <a16:creationId xmlns:a16="http://schemas.microsoft.com/office/drawing/2014/main" xmlns="" id="{D18872E7-9AB4-6136-1402-A95EE6FB6F1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Titolo 1">
            <a:extLst>
              <a:ext uri="{FF2B5EF4-FFF2-40B4-BE49-F238E27FC236}">
                <a16:creationId xmlns:a16="http://schemas.microsoft.com/office/drawing/2014/main" xmlns="" id="{E900F91D-3CDC-D807-13CB-798533A5B4BF}"/>
              </a:ext>
            </a:extLst>
          </p:cNvPr>
          <p:cNvSpPr>
            <a:spLocks noGrp="1"/>
          </p:cNvSpPr>
          <p:nvPr>
            <p:ph type="title"/>
          </p:nvPr>
        </p:nvSpPr>
        <p:spPr>
          <a:xfrm>
            <a:off x="1440180" y="640080"/>
            <a:ext cx="3331845" cy="1417320"/>
          </a:xfrm>
        </p:spPr>
        <p:txBody>
          <a:bodyPr anchor="b"/>
          <a:lstStyle>
            <a:lvl1pPr>
              <a:defRPr sz="3200"/>
            </a:lvl1pPr>
          </a:lstStyle>
          <a:p>
            <a:r>
              <a:rPr lang="pl-PL"/>
              <a:t>Kliknij, aby edytować styl</a:t>
            </a:r>
            <a:endParaRPr lang="it-IT" dirty="0"/>
          </a:p>
        </p:txBody>
      </p:sp>
      <p:sp>
        <p:nvSpPr>
          <p:cNvPr id="3" name="Segnaposto immagine 2">
            <a:extLst>
              <a:ext uri="{FF2B5EF4-FFF2-40B4-BE49-F238E27FC236}">
                <a16:creationId xmlns:a16="http://schemas.microsoft.com/office/drawing/2014/main" xmlns="" id="{8B23002C-3D34-7C94-4B8D-FBFC0644C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it-IT"/>
          </a:p>
        </p:txBody>
      </p:sp>
      <p:sp>
        <p:nvSpPr>
          <p:cNvPr id="4" name="Segnaposto testo 3">
            <a:extLst>
              <a:ext uri="{FF2B5EF4-FFF2-40B4-BE49-F238E27FC236}">
                <a16:creationId xmlns:a16="http://schemas.microsoft.com/office/drawing/2014/main" xmlns="" id="{884957ED-DE13-005C-28A8-CA98D6316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egnaposto data 4">
            <a:extLst>
              <a:ext uri="{FF2B5EF4-FFF2-40B4-BE49-F238E27FC236}">
                <a16:creationId xmlns:a16="http://schemas.microsoft.com/office/drawing/2014/main" xmlns="" id="{9C8A707D-2013-74E0-564E-A050B9AC7E6F}"/>
              </a:ext>
            </a:extLst>
          </p:cNvPr>
          <p:cNvSpPr>
            <a:spLocks noGrp="1"/>
          </p:cNvSpPr>
          <p:nvPr>
            <p:ph type="dt" sz="half" idx="10"/>
          </p:nvPr>
        </p:nvSpPr>
        <p:spPr/>
        <p:txBody>
          <a:bodyPr/>
          <a:lstStyle/>
          <a:p>
            <a:fld id="{8E4996A6-F07F-3244-A62E-0C899DDC276A}" type="datetimeFigureOut">
              <a:rPr lang="it-IT" smtClean="0"/>
              <a:t>31/03/2025</a:t>
            </a:fld>
            <a:endParaRPr lang="it-IT"/>
          </a:p>
        </p:txBody>
      </p:sp>
      <p:sp>
        <p:nvSpPr>
          <p:cNvPr id="6" name="Segnaposto piè di pagina 5">
            <a:extLst>
              <a:ext uri="{FF2B5EF4-FFF2-40B4-BE49-F238E27FC236}">
                <a16:creationId xmlns:a16="http://schemas.microsoft.com/office/drawing/2014/main" xmlns="" id="{C7AFCDA1-5383-D7C3-1F82-4A488ADDC83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83293701-F6BB-7B10-35B0-C680B486EEE4}"/>
              </a:ext>
            </a:extLst>
          </p:cNvPr>
          <p:cNvSpPr>
            <a:spLocks noGrp="1"/>
          </p:cNvSpPr>
          <p:nvPr>
            <p:ph type="sldNum" sz="quarter" idx="12"/>
          </p:nvPr>
        </p:nvSpPr>
        <p:spPr/>
        <p:txBody>
          <a:bodyPr/>
          <a:lstStyle/>
          <a:p>
            <a:fld id="{CA96A07C-152F-B645-9AA3-B2051AD0F675}" type="slidenum">
              <a:rPr lang="it-IT" smtClean="0"/>
              <a:t>‹#›</a:t>
            </a:fld>
            <a:endParaRPr lang="it-IT"/>
          </a:p>
        </p:txBody>
      </p:sp>
    </p:spTree>
    <p:extLst>
      <p:ext uri="{BB962C8B-B14F-4D97-AF65-F5344CB8AC3E}">
        <p14:creationId xmlns:p14="http://schemas.microsoft.com/office/powerpoint/2010/main" val="6146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08A1064F-2C84-3136-70E9-D28473436753}"/>
              </a:ext>
            </a:extLst>
          </p:cNvPr>
          <p:cNvSpPr>
            <a:spLocks noGrp="1"/>
          </p:cNvSpPr>
          <p:nvPr>
            <p:ph type="title"/>
          </p:nvPr>
        </p:nvSpPr>
        <p:spPr>
          <a:xfrm>
            <a:off x="838200" y="365125"/>
            <a:ext cx="9053982"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xmlns="" id="{51EE19AF-D3F7-116D-B30D-EDDDF69F9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xmlns="" id="{4AB5C655-3260-1E57-2BC9-6F83A962F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4996A6-F07F-3244-A62E-0C899DDC276A}" type="datetimeFigureOut">
              <a:rPr lang="it-IT" smtClean="0"/>
              <a:t>31/03/2025</a:t>
            </a:fld>
            <a:endParaRPr lang="it-IT"/>
          </a:p>
        </p:txBody>
      </p:sp>
      <p:sp>
        <p:nvSpPr>
          <p:cNvPr id="5" name="Segnaposto piè di pagina 4">
            <a:extLst>
              <a:ext uri="{FF2B5EF4-FFF2-40B4-BE49-F238E27FC236}">
                <a16:creationId xmlns:a16="http://schemas.microsoft.com/office/drawing/2014/main" xmlns="" id="{536D4234-FED9-216D-2044-5453BF658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xmlns="" id="{0BBD4CFF-70D6-AAFF-2452-75F8FC6B7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96A07C-152F-B645-9AA3-B2051AD0F675}" type="slidenum">
              <a:rPr lang="it-IT" smtClean="0"/>
              <a:t>‹#›</a:t>
            </a:fld>
            <a:endParaRPr lang="it-IT"/>
          </a:p>
        </p:txBody>
      </p:sp>
      <p:sp>
        <p:nvSpPr>
          <p:cNvPr id="16" name="Freeform 11">
            <a:extLst>
              <a:ext uri="{FF2B5EF4-FFF2-40B4-BE49-F238E27FC236}">
                <a16:creationId xmlns:a16="http://schemas.microsoft.com/office/drawing/2014/main" xmlns="" id="{6BE8A09B-20DE-4BD7-A559-A3761D620D5F}"/>
              </a:ext>
            </a:extLst>
          </p:cNvPr>
          <p:cNvSpPr/>
          <p:nvPr userDrawn="1"/>
        </p:nvSpPr>
        <p:spPr>
          <a:xfrm rot="5400000">
            <a:off x="-1150216" y="-59010"/>
            <a:ext cx="2220510" cy="2137321"/>
          </a:xfrm>
          <a:custGeom>
            <a:avLst/>
            <a:gdLst/>
            <a:ahLst/>
            <a:cxnLst/>
            <a:rect l="l" t="t" r="r" b="b"/>
            <a:pathLst>
              <a:path w="2220510" h="2137321">
                <a:moveTo>
                  <a:pt x="0" y="0"/>
                </a:moveTo>
                <a:lnTo>
                  <a:pt x="2220511" y="0"/>
                </a:lnTo>
                <a:lnTo>
                  <a:pt x="2220511" y="2137320"/>
                </a:lnTo>
                <a:lnTo>
                  <a:pt x="0" y="2137320"/>
                </a:lnTo>
                <a:lnTo>
                  <a:pt x="0" y="0"/>
                </a:lnTo>
                <a:close/>
              </a:path>
            </a:pathLst>
          </a:custGeom>
          <a:blipFill>
            <a:blip r:embed="rId11"/>
            <a:stretch>
              <a:fillRect/>
            </a:stretch>
          </a:blipFill>
        </p:spPr>
        <p:txBody>
          <a:bodyPr/>
          <a:lstStyle/>
          <a:p>
            <a:endParaRPr lang="it-IT"/>
          </a:p>
        </p:txBody>
      </p:sp>
      <p:sp>
        <p:nvSpPr>
          <p:cNvPr id="18" name="TextBox 15">
            <a:extLst>
              <a:ext uri="{FF2B5EF4-FFF2-40B4-BE49-F238E27FC236}">
                <a16:creationId xmlns:a16="http://schemas.microsoft.com/office/drawing/2014/main" xmlns="" id="{747FC4AA-6A6A-741A-29FA-E03459E6FF2C}"/>
              </a:ext>
            </a:extLst>
          </p:cNvPr>
          <p:cNvSpPr txBox="1"/>
          <p:nvPr userDrawn="1"/>
        </p:nvSpPr>
        <p:spPr>
          <a:xfrm>
            <a:off x="9659691" y="8148570"/>
            <a:ext cx="1135551" cy="1161551"/>
          </a:xfrm>
          <a:prstGeom prst="rect">
            <a:avLst/>
          </a:prstGeom>
        </p:spPr>
        <p:txBody>
          <a:bodyPr lIns="0" tIns="0" rIns="0" bIns="0" rtlCol="0" anchor="t">
            <a:spAutoFit/>
          </a:bodyPr>
          <a:lstStyle/>
          <a:p>
            <a:pPr algn="ctr">
              <a:lnSpc>
                <a:spcPts val="9477"/>
              </a:lnSpc>
            </a:pPr>
            <a:r>
              <a:rPr lang="en-US" sz="6769" spc="-663">
                <a:solidFill>
                  <a:srgbClr val="FFFFFF"/>
                </a:solidFill>
                <a:latin typeface="Inter Bold"/>
              </a:rPr>
              <a:t>01</a:t>
            </a:r>
          </a:p>
        </p:txBody>
      </p:sp>
      <p:grpSp>
        <p:nvGrpSpPr>
          <p:cNvPr id="19" name="Group 2">
            <a:extLst>
              <a:ext uri="{FF2B5EF4-FFF2-40B4-BE49-F238E27FC236}">
                <a16:creationId xmlns:a16="http://schemas.microsoft.com/office/drawing/2014/main" xmlns="" id="{7F76D784-E82C-5F6D-AF9A-BFBDF3C8439E}"/>
              </a:ext>
            </a:extLst>
          </p:cNvPr>
          <p:cNvGrpSpPr/>
          <p:nvPr userDrawn="1"/>
        </p:nvGrpSpPr>
        <p:grpSpPr>
          <a:xfrm>
            <a:off x="10177792" y="0"/>
            <a:ext cx="2137322" cy="1825625"/>
            <a:chOff x="0" y="0"/>
            <a:chExt cx="819476" cy="755835"/>
          </a:xfrm>
        </p:grpSpPr>
        <p:sp>
          <p:nvSpPr>
            <p:cNvPr id="20" name="Freeform 3">
              <a:extLst>
                <a:ext uri="{FF2B5EF4-FFF2-40B4-BE49-F238E27FC236}">
                  <a16:creationId xmlns:a16="http://schemas.microsoft.com/office/drawing/2014/main" xmlns="" id="{4E1E0447-444E-0277-A084-1BD660A83A1F}"/>
                </a:ext>
              </a:extLst>
            </p:cNvPr>
            <p:cNvSpPr/>
            <p:nvPr/>
          </p:nvSpPr>
          <p:spPr>
            <a:xfrm>
              <a:off x="0" y="0"/>
              <a:ext cx="819476" cy="755835"/>
            </a:xfrm>
            <a:custGeom>
              <a:avLst/>
              <a:gdLst/>
              <a:ahLst/>
              <a:cxnLst/>
              <a:rect l="l" t="t" r="r" b="b"/>
              <a:pathLst>
                <a:path w="819476" h="755835">
                  <a:moveTo>
                    <a:pt x="0" y="0"/>
                  </a:moveTo>
                  <a:lnTo>
                    <a:pt x="819476" y="0"/>
                  </a:lnTo>
                  <a:lnTo>
                    <a:pt x="819476" y="755835"/>
                  </a:lnTo>
                  <a:lnTo>
                    <a:pt x="0" y="755835"/>
                  </a:lnTo>
                  <a:close/>
                </a:path>
              </a:pathLst>
            </a:custGeom>
            <a:solidFill>
              <a:srgbClr val="D7D9D5"/>
            </a:solidFill>
            <a:ln cap="sq">
              <a:noFill/>
              <a:prstDash val="solid"/>
              <a:miter/>
            </a:ln>
          </p:spPr>
          <p:txBody>
            <a:bodyPr/>
            <a:lstStyle/>
            <a:p>
              <a:endParaRPr lang="it-IT"/>
            </a:p>
          </p:txBody>
        </p:sp>
        <p:sp>
          <p:nvSpPr>
            <p:cNvPr id="21" name="TextBox 4">
              <a:extLst>
                <a:ext uri="{FF2B5EF4-FFF2-40B4-BE49-F238E27FC236}">
                  <a16:creationId xmlns:a16="http://schemas.microsoft.com/office/drawing/2014/main" xmlns="" id="{D653B9C7-838B-B24A-8D67-29C6ECFD3397}"/>
                </a:ext>
              </a:extLst>
            </p:cNvPr>
            <p:cNvSpPr txBox="1"/>
            <p:nvPr/>
          </p:nvSpPr>
          <p:spPr>
            <a:xfrm>
              <a:off x="0" y="-38100"/>
              <a:ext cx="819476" cy="793935"/>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10">
            <a:extLst>
              <a:ext uri="{FF2B5EF4-FFF2-40B4-BE49-F238E27FC236}">
                <a16:creationId xmlns:a16="http://schemas.microsoft.com/office/drawing/2014/main" xmlns="" id="{9AEDEEE8-F483-9EDA-2678-158B82AF41D3}"/>
              </a:ext>
            </a:extLst>
          </p:cNvPr>
          <p:cNvSpPr/>
          <p:nvPr userDrawn="1"/>
        </p:nvSpPr>
        <p:spPr>
          <a:xfrm>
            <a:off x="10406462" y="116554"/>
            <a:ext cx="1894676" cy="1413130"/>
          </a:xfrm>
          <a:custGeom>
            <a:avLst/>
            <a:gdLst/>
            <a:ahLst/>
            <a:cxnLst/>
            <a:rect l="l" t="t" r="r" b="b"/>
            <a:pathLst>
              <a:path w="4754448" h="3985577">
                <a:moveTo>
                  <a:pt x="0" y="0"/>
                </a:moveTo>
                <a:lnTo>
                  <a:pt x="4754447" y="0"/>
                </a:lnTo>
                <a:lnTo>
                  <a:pt x="4754447" y="3985576"/>
                </a:lnTo>
                <a:lnTo>
                  <a:pt x="0" y="3985576"/>
                </a:lnTo>
                <a:lnTo>
                  <a:pt x="0" y="0"/>
                </a:lnTo>
                <a:close/>
              </a:path>
            </a:pathLst>
          </a:custGeom>
          <a:blipFill>
            <a:blip r:embed="rId12"/>
            <a:stretch>
              <a:fillRect/>
            </a:stretch>
          </a:blipFill>
        </p:spPr>
        <p:txBody>
          <a:bodyPr/>
          <a:lstStyle/>
          <a:p>
            <a:endParaRPr lang="it-IT"/>
          </a:p>
        </p:txBody>
      </p:sp>
      <p:sp>
        <p:nvSpPr>
          <p:cNvPr id="13" name="pole tekstowe 12">
            <a:extLst>
              <a:ext uri="{FF2B5EF4-FFF2-40B4-BE49-F238E27FC236}">
                <a16:creationId xmlns:a16="http://schemas.microsoft.com/office/drawing/2014/main" xmlns="" id="{63E34BC7-6956-A4DA-1DCC-9D85A5B1EAB2}"/>
              </a:ext>
            </a:extLst>
          </p:cNvPr>
          <p:cNvSpPr txBox="1"/>
          <p:nvPr userDrawn="1"/>
        </p:nvSpPr>
        <p:spPr>
          <a:xfrm>
            <a:off x="3140971" y="5995458"/>
            <a:ext cx="8524568" cy="830997"/>
          </a:xfrm>
          <a:prstGeom prst="rect">
            <a:avLst/>
          </a:prstGeom>
          <a:noFill/>
        </p:spPr>
        <p:txBody>
          <a:bodyPr wrap="square" rtlCol="0">
            <a:spAutoFit/>
          </a:bodyPr>
          <a:lstStyle/>
          <a:p>
            <a:r>
              <a:rPr lang="en-US" sz="1200" dirty="0"/>
              <a:t>Co-funded by the European Union. Views and opinions expressed are however those of the author(s) only and do not necessarily reflect those of the European Union or </a:t>
            </a:r>
            <a:r>
              <a:rPr lang="en-US" sz="1200" dirty="0" err="1"/>
              <a:t>Fundacja</a:t>
            </a:r>
            <a:r>
              <a:rPr lang="en-US" sz="1200" dirty="0"/>
              <a:t> </a:t>
            </a:r>
            <a:r>
              <a:rPr lang="en-US" sz="1200" dirty="0" err="1"/>
              <a:t>Rozwoju</a:t>
            </a:r>
            <a:r>
              <a:rPr lang="en-US" sz="1200" dirty="0"/>
              <a:t> </a:t>
            </a:r>
            <a:r>
              <a:rPr lang="en-US" sz="1200" dirty="0" err="1"/>
              <a:t>Systemu</a:t>
            </a:r>
            <a:r>
              <a:rPr lang="en-US" sz="1200" dirty="0"/>
              <a:t> </a:t>
            </a:r>
            <a:r>
              <a:rPr lang="en-US" sz="1200" dirty="0" err="1"/>
              <a:t>Edukacji</a:t>
            </a:r>
            <a:r>
              <a:rPr lang="en-US" sz="1200" dirty="0"/>
              <a:t>. Neither the European Union nor the granting authority can be held responsible for them</a:t>
            </a:r>
            <a:r>
              <a:rPr lang="en-US" sz="1200" dirty="0" smtClean="0"/>
              <a:t>.</a:t>
            </a:r>
            <a:r>
              <a:rPr lang="pl-PL" sz="1200" dirty="0" smtClean="0"/>
              <a:t> </a:t>
            </a:r>
            <a:r>
              <a:rPr lang="en-US" sz="1200" dirty="0" smtClean="0">
                <a:solidFill>
                  <a:srgbClr val="000000"/>
                </a:solidFill>
                <a:effectLst/>
                <a:ea typeface="Times New Roman" panose="02020603050405020304" pitchFamily="18" charset="0"/>
                <a:cs typeface="Times New Roman" panose="02020603050405020304" pitchFamily="18" charset="0"/>
              </a:rPr>
              <a:t>Project </a:t>
            </a:r>
            <a:r>
              <a:rPr lang="en-US" sz="1200" dirty="0">
                <a:solidFill>
                  <a:srgbClr val="000000"/>
                </a:solidFill>
                <a:effectLst/>
                <a:ea typeface="Times New Roman" panose="02020603050405020304" pitchFamily="18" charset="0"/>
                <a:cs typeface="Times New Roman" panose="02020603050405020304" pitchFamily="18" charset="0"/>
              </a:rPr>
              <a:t>no. 2022-1-PL01-KA220-HED-000086524</a:t>
            </a:r>
          </a:p>
        </p:txBody>
      </p:sp>
    </p:spTree>
    <p:extLst>
      <p:ext uri="{BB962C8B-B14F-4D97-AF65-F5344CB8AC3E}">
        <p14:creationId xmlns:p14="http://schemas.microsoft.com/office/powerpoint/2010/main" val="3126454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8" presetClass="emph" presetSubtype="0" repeatCount="indefinite" fill="hold" nodeType="withEffect">
                                  <p:stCondLst>
                                    <p:cond delay="500"/>
                                  </p:stCondLst>
                                  <p:childTnLst>
                                    <p:animRot by="21600000">
                                      <p:cBhvr>
                                        <p:cTn id="9" dur="5000" fill="hold"/>
                                        <p:tgtEl>
                                          <p:spTgt spid="16"/>
                                        </p:tgtEl>
                                        <p:attrNameLst>
                                          <p:attrName>r</p:attrName>
                                        </p:attrNameLst>
                                      </p:cBhvr>
                                    </p:animRot>
                                  </p:childTnLst>
                                </p:cTn>
                              </p:par>
                              <p:par>
                                <p:cTn id="10" presetID="1" presetClass="entr" presetSubtype="0" fill="hold" nodeType="withEffect">
                                  <p:stCondLst>
                                    <p:cond delay="750"/>
                                  </p:stCondLst>
                                  <p:childTnLst>
                                    <p:set>
                                      <p:cBhvr>
                                        <p:cTn id="11" dur="1" fill="hold">
                                          <p:stCondLst>
                                            <p:cond delay="0"/>
                                          </p:stCondLst>
                                        </p:cTn>
                                        <p:tgtEl>
                                          <p:spTgt spid="19"/>
                                        </p:tgtEl>
                                        <p:attrNameLst>
                                          <p:attrName>style.visibility</p:attrName>
                                        </p:attrNameLst>
                                      </p:cBhvr>
                                      <p:to>
                                        <p:strVal val="visible"/>
                                      </p:to>
                                    </p:set>
                                  </p:childTnLst>
                                </p:cTn>
                              </p:par>
                              <p:par>
                                <p:cTn id="12" presetID="42" presetClass="entr" presetSubtype="0" fill="hold" nodeType="withEffect">
                                  <p:stCondLst>
                                    <p:cond delay="7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26" presetClass="emph" presetSubtype="0" repeatCount="indefinite" fill="hold" nodeType="withEffect">
                                  <p:stCondLst>
                                    <p:cond delay="750"/>
                                  </p:stCondLst>
                                  <p:childTnLst>
                                    <p:animEffect transition="out" filter="fade">
                                      <p:cBhvr>
                                        <p:cTn id="18" dur="3000" tmFilter="0, 0; .2, .5; .8, .5; 1, 0"/>
                                        <p:tgtEl>
                                          <p:spTgt spid="22"/>
                                        </p:tgtEl>
                                      </p:cBhvr>
                                    </p:animEffect>
                                    <p:animScale>
                                      <p:cBhvr>
                                        <p:cTn id="19" dur="1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D2477-598D-40B0-B99B-24297725B038}" type="datetimeFigureOut">
              <a:rPr lang="pl-PL" smtClean="0">
                <a:solidFill>
                  <a:prstClr val="black">
                    <a:tint val="75000"/>
                  </a:prstClr>
                </a:solidFill>
              </a:rPr>
              <a:pPr/>
              <a:t>31.03.2025</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804D3-C5C6-4D04-AB20-88B68F5EFA8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3620244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08A1064F-2C84-3136-70E9-D28473436753}"/>
              </a:ext>
            </a:extLst>
          </p:cNvPr>
          <p:cNvSpPr>
            <a:spLocks noGrp="1"/>
          </p:cNvSpPr>
          <p:nvPr>
            <p:ph type="title"/>
          </p:nvPr>
        </p:nvSpPr>
        <p:spPr>
          <a:xfrm>
            <a:off x="838200" y="365125"/>
            <a:ext cx="9053982"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 xmlns:a16="http://schemas.microsoft.com/office/drawing/2014/main" id="{51EE19AF-D3F7-116D-B30D-EDDDF69F9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 xmlns:a16="http://schemas.microsoft.com/office/drawing/2014/main" id="{4AB5C655-3260-1E57-2BC9-6F83A962F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4996A6-F07F-3244-A62E-0C899DDC276A}" type="datetimeFigureOut">
              <a:rPr lang="it-IT" smtClean="0">
                <a:solidFill>
                  <a:prstClr val="black">
                    <a:tint val="82000"/>
                  </a:prstClr>
                </a:solidFill>
              </a:rPr>
              <a:pPr/>
              <a:t>31/03/2025</a:t>
            </a:fld>
            <a:endParaRPr lang="it-IT">
              <a:solidFill>
                <a:prstClr val="black">
                  <a:tint val="82000"/>
                </a:prstClr>
              </a:solidFill>
            </a:endParaRPr>
          </a:p>
        </p:txBody>
      </p:sp>
      <p:sp>
        <p:nvSpPr>
          <p:cNvPr id="5" name="Segnaposto piè di pagina 4">
            <a:extLst>
              <a:ext uri="{FF2B5EF4-FFF2-40B4-BE49-F238E27FC236}">
                <a16:creationId xmlns="" xmlns:a16="http://schemas.microsoft.com/office/drawing/2014/main" id="{536D4234-FED9-216D-2044-5453BF658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solidFill>
                <a:prstClr val="black">
                  <a:tint val="82000"/>
                </a:prstClr>
              </a:solidFill>
            </a:endParaRPr>
          </a:p>
        </p:txBody>
      </p:sp>
      <p:sp>
        <p:nvSpPr>
          <p:cNvPr id="6" name="Segnaposto numero diapositiva 5">
            <a:extLst>
              <a:ext uri="{FF2B5EF4-FFF2-40B4-BE49-F238E27FC236}">
                <a16:creationId xmlns="" xmlns:a16="http://schemas.microsoft.com/office/drawing/2014/main" id="{0BBD4CFF-70D6-AAFF-2452-75F8FC6B7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96A07C-152F-B645-9AA3-B2051AD0F675}" type="slidenum">
              <a:rPr lang="it-IT" smtClean="0">
                <a:solidFill>
                  <a:prstClr val="black">
                    <a:tint val="82000"/>
                  </a:prstClr>
                </a:solidFill>
              </a:rPr>
              <a:pPr/>
              <a:t>‹#›</a:t>
            </a:fld>
            <a:endParaRPr lang="it-IT">
              <a:solidFill>
                <a:prstClr val="black">
                  <a:tint val="82000"/>
                </a:prstClr>
              </a:solidFill>
            </a:endParaRPr>
          </a:p>
        </p:txBody>
      </p:sp>
      <p:sp>
        <p:nvSpPr>
          <p:cNvPr id="16" name="Freeform 11">
            <a:extLst>
              <a:ext uri="{FF2B5EF4-FFF2-40B4-BE49-F238E27FC236}">
                <a16:creationId xmlns="" xmlns:a16="http://schemas.microsoft.com/office/drawing/2014/main" id="{6BE8A09B-20DE-4BD7-A559-A3761D620D5F}"/>
              </a:ext>
            </a:extLst>
          </p:cNvPr>
          <p:cNvSpPr/>
          <p:nvPr userDrawn="1"/>
        </p:nvSpPr>
        <p:spPr>
          <a:xfrm rot="5400000">
            <a:off x="-1150216" y="-59010"/>
            <a:ext cx="2220510" cy="2137321"/>
          </a:xfrm>
          <a:custGeom>
            <a:avLst/>
            <a:gdLst/>
            <a:ahLst/>
            <a:cxnLst/>
            <a:rect l="l" t="t" r="r" b="b"/>
            <a:pathLst>
              <a:path w="2220510" h="2137321">
                <a:moveTo>
                  <a:pt x="0" y="0"/>
                </a:moveTo>
                <a:lnTo>
                  <a:pt x="2220511" y="0"/>
                </a:lnTo>
                <a:lnTo>
                  <a:pt x="2220511" y="2137320"/>
                </a:lnTo>
                <a:lnTo>
                  <a:pt x="0" y="2137320"/>
                </a:lnTo>
                <a:lnTo>
                  <a:pt x="0" y="0"/>
                </a:lnTo>
                <a:close/>
              </a:path>
            </a:pathLst>
          </a:custGeom>
          <a:blipFill>
            <a:blip r:embed="rId11"/>
            <a:stretch>
              <a:fillRect/>
            </a:stretch>
          </a:blipFill>
        </p:spPr>
        <p:txBody>
          <a:bodyPr/>
          <a:lstStyle/>
          <a:p>
            <a:endParaRPr lang="it-IT">
              <a:solidFill>
                <a:prstClr val="black"/>
              </a:solidFill>
            </a:endParaRPr>
          </a:p>
        </p:txBody>
      </p:sp>
      <p:sp>
        <p:nvSpPr>
          <p:cNvPr id="18" name="TextBox 15">
            <a:extLst>
              <a:ext uri="{FF2B5EF4-FFF2-40B4-BE49-F238E27FC236}">
                <a16:creationId xmlns="" xmlns:a16="http://schemas.microsoft.com/office/drawing/2014/main" id="{747FC4AA-6A6A-741A-29FA-E03459E6FF2C}"/>
              </a:ext>
            </a:extLst>
          </p:cNvPr>
          <p:cNvSpPr txBox="1"/>
          <p:nvPr userDrawn="1"/>
        </p:nvSpPr>
        <p:spPr>
          <a:xfrm>
            <a:off x="9659691" y="8148570"/>
            <a:ext cx="1135551" cy="1161551"/>
          </a:xfrm>
          <a:prstGeom prst="rect">
            <a:avLst/>
          </a:prstGeom>
        </p:spPr>
        <p:txBody>
          <a:bodyPr lIns="0" tIns="0" rIns="0" bIns="0" rtlCol="0" anchor="t">
            <a:spAutoFit/>
          </a:bodyPr>
          <a:lstStyle/>
          <a:p>
            <a:pPr algn="ctr">
              <a:lnSpc>
                <a:spcPts val="9477"/>
              </a:lnSpc>
            </a:pPr>
            <a:r>
              <a:rPr lang="en-US" sz="6769" spc="-663">
                <a:solidFill>
                  <a:srgbClr val="FFFFFF"/>
                </a:solidFill>
                <a:latin typeface="Inter Bold"/>
              </a:rPr>
              <a:t>01</a:t>
            </a:r>
          </a:p>
        </p:txBody>
      </p:sp>
      <p:grpSp>
        <p:nvGrpSpPr>
          <p:cNvPr id="19" name="Group 2">
            <a:extLst>
              <a:ext uri="{FF2B5EF4-FFF2-40B4-BE49-F238E27FC236}">
                <a16:creationId xmlns="" xmlns:a16="http://schemas.microsoft.com/office/drawing/2014/main" id="{7F76D784-E82C-5F6D-AF9A-BFBDF3C8439E}"/>
              </a:ext>
            </a:extLst>
          </p:cNvPr>
          <p:cNvGrpSpPr/>
          <p:nvPr userDrawn="1"/>
        </p:nvGrpSpPr>
        <p:grpSpPr>
          <a:xfrm>
            <a:off x="10177792" y="0"/>
            <a:ext cx="2137322" cy="1825625"/>
            <a:chOff x="0" y="0"/>
            <a:chExt cx="819476" cy="755835"/>
          </a:xfrm>
        </p:grpSpPr>
        <p:sp>
          <p:nvSpPr>
            <p:cNvPr id="20" name="Freeform 3">
              <a:extLst>
                <a:ext uri="{FF2B5EF4-FFF2-40B4-BE49-F238E27FC236}">
                  <a16:creationId xmlns="" xmlns:a16="http://schemas.microsoft.com/office/drawing/2014/main" id="{4E1E0447-444E-0277-A084-1BD660A83A1F}"/>
                </a:ext>
              </a:extLst>
            </p:cNvPr>
            <p:cNvSpPr/>
            <p:nvPr/>
          </p:nvSpPr>
          <p:spPr>
            <a:xfrm>
              <a:off x="0" y="0"/>
              <a:ext cx="819476" cy="755835"/>
            </a:xfrm>
            <a:custGeom>
              <a:avLst/>
              <a:gdLst/>
              <a:ahLst/>
              <a:cxnLst/>
              <a:rect l="l" t="t" r="r" b="b"/>
              <a:pathLst>
                <a:path w="819476" h="755835">
                  <a:moveTo>
                    <a:pt x="0" y="0"/>
                  </a:moveTo>
                  <a:lnTo>
                    <a:pt x="819476" y="0"/>
                  </a:lnTo>
                  <a:lnTo>
                    <a:pt x="819476" y="755835"/>
                  </a:lnTo>
                  <a:lnTo>
                    <a:pt x="0" y="755835"/>
                  </a:lnTo>
                  <a:close/>
                </a:path>
              </a:pathLst>
            </a:custGeom>
            <a:solidFill>
              <a:srgbClr val="D7D9D5"/>
            </a:solidFill>
            <a:ln cap="sq">
              <a:noFill/>
              <a:prstDash val="solid"/>
              <a:miter/>
            </a:ln>
          </p:spPr>
          <p:txBody>
            <a:bodyPr/>
            <a:lstStyle/>
            <a:p>
              <a:endParaRPr lang="it-IT">
                <a:solidFill>
                  <a:prstClr val="black"/>
                </a:solidFill>
              </a:endParaRPr>
            </a:p>
          </p:txBody>
        </p:sp>
        <p:sp>
          <p:nvSpPr>
            <p:cNvPr id="21" name="TextBox 4">
              <a:extLst>
                <a:ext uri="{FF2B5EF4-FFF2-40B4-BE49-F238E27FC236}">
                  <a16:creationId xmlns="" xmlns:a16="http://schemas.microsoft.com/office/drawing/2014/main" id="{D653B9C7-838B-B24A-8D67-29C6ECFD3397}"/>
                </a:ext>
              </a:extLst>
            </p:cNvPr>
            <p:cNvSpPr txBox="1"/>
            <p:nvPr/>
          </p:nvSpPr>
          <p:spPr>
            <a:xfrm>
              <a:off x="0" y="-38100"/>
              <a:ext cx="819476" cy="79393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2" name="Freeform 10">
            <a:extLst>
              <a:ext uri="{FF2B5EF4-FFF2-40B4-BE49-F238E27FC236}">
                <a16:creationId xmlns="" xmlns:a16="http://schemas.microsoft.com/office/drawing/2014/main" id="{9AEDEEE8-F483-9EDA-2678-158B82AF41D3}"/>
              </a:ext>
            </a:extLst>
          </p:cNvPr>
          <p:cNvSpPr/>
          <p:nvPr userDrawn="1"/>
        </p:nvSpPr>
        <p:spPr>
          <a:xfrm>
            <a:off x="10406462" y="116554"/>
            <a:ext cx="1894676" cy="1413130"/>
          </a:xfrm>
          <a:custGeom>
            <a:avLst/>
            <a:gdLst/>
            <a:ahLst/>
            <a:cxnLst/>
            <a:rect l="l" t="t" r="r" b="b"/>
            <a:pathLst>
              <a:path w="4754448" h="3985577">
                <a:moveTo>
                  <a:pt x="0" y="0"/>
                </a:moveTo>
                <a:lnTo>
                  <a:pt x="4754447" y="0"/>
                </a:lnTo>
                <a:lnTo>
                  <a:pt x="4754447" y="3985576"/>
                </a:lnTo>
                <a:lnTo>
                  <a:pt x="0" y="3985576"/>
                </a:lnTo>
                <a:lnTo>
                  <a:pt x="0" y="0"/>
                </a:lnTo>
                <a:close/>
              </a:path>
            </a:pathLst>
          </a:custGeom>
          <a:blipFill>
            <a:blip r:embed="rId12"/>
            <a:stretch>
              <a:fillRect/>
            </a:stretch>
          </a:blipFill>
        </p:spPr>
        <p:txBody>
          <a:bodyPr/>
          <a:lstStyle/>
          <a:p>
            <a:endParaRPr lang="it-IT">
              <a:solidFill>
                <a:prstClr val="black"/>
              </a:solidFill>
            </a:endParaRPr>
          </a:p>
        </p:txBody>
      </p:sp>
    </p:spTree>
    <p:extLst>
      <p:ext uri="{BB962C8B-B14F-4D97-AF65-F5344CB8AC3E}">
        <p14:creationId xmlns:p14="http://schemas.microsoft.com/office/powerpoint/2010/main" val="236358046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8" presetClass="emph" presetSubtype="0" repeatCount="indefinite" fill="hold" nodeType="withEffect">
                                  <p:stCondLst>
                                    <p:cond delay="500"/>
                                  </p:stCondLst>
                                  <p:childTnLst>
                                    <p:animRot by="21600000">
                                      <p:cBhvr>
                                        <p:cTn id="9" dur="5000" fill="hold"/>
                                        <p:tgtEl>
                                          <p:spTgt spid="16"/>
                                        </p:tgtEl>
                                        <p:attrNameLst>
                                          <p:attrName>r</p:attrName>
                                        </p:attrNameLst>
                                      </p:cBhvr>
                                    </p:animRot>
                                  </p:childTnLst>
                                </p:cTn>
                              </p:par>
                              <p:par>
                                <p:cTn id="10" presetID="1" presetClass="entr" presetSubtype="0" fill="hold" nodeType="withEffect">
                                  <p:stCondLst>
                                    <p:cond delay="750"/>
                                  </p:stCondLst>
                                  <p:childTnLst>
                                    <p:set>
                                      <p:cBhvr>
                                        <p:cTn id="11" dur="1" fill="hold">
                                          <p:stCondLst>
                                            <p:cond delay="0"/>
                                          </p:stCondLst>
                                        </p:cTn>
                                        <p:tgtEl>
                                          <p:spTgt spid="19"/>
                                        </p:tgtEl>
                                        <p:attrNameLst>
                                          <p:attrName>style.visibility</p:attrName>
                                        </p:attrNameLst>
                                      </p:cBhvr>
                                      <p:to>
                                        <p:strVal val="visible"/>
                                      </p:to>
                                    </p:set>
                                  </p:childTnLst>
                                </p:cTn>
                              </p:par>
                              <p:par>
                                <p:cTn id="12" presetID="42" presetClass="entr" presetSubtype="0" fill="hold" nodeType="withEffect">
                                  <p:stCondLst>
                                    <p:cond delay="7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26" presetClass="emph" presetSubtype="0" repeatCount="indefinite" fill="hold" nodeType="withEffect">
                                  <p:stCondLst>
                                    <p:cond delay="750"/>
                                  </p:stCondLst>
                                  <p:childTnLst>
                                    <p:animEffect transition="out" filter="fade">
                                      <p:cBhvr>
                                        <p:cTn id="18" dur="3000" tmFilter="0, 0; .2, .5; .8, .5; 1, 0"/>
                                        <p:tgtEl>
                                          <p:spTgt spid="22"/>
                                        </p:tgtEl>
                                      </p:cBhvr>
                                    </p:animEffect>
                                    <p:animScale>
                                      <p:cBhvr>
                                        <p:cTn id="19" dur="1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Pole tekstowe 5"/>
          <p:cNvSpPr txBox="1">
            <a:spLocks noChangeArrowheads="1"/>
          </p:cNvSpPr>
          <p:nvPr/>
        </p:nvSpPr>
        <p:spPr bwMode="auto">
          <a:xfrm>
            <a:off x="4787003" y="4916855"/>
            <a:ext cx="5426074" cy="544143"/>
          </a:xfrm>
          <a:prstGeom prst="rect">
            <a:avLst/>
          </a:prstGeom>
          <a:noFill/>
          <a:ln w="9525">
            <a:noFill/>
            <a:miter lim="800000"/>
            <a:headEnd/>
            <a:tailEnd/>
          </a:ln>
        </p:spPr>
        <p:txBody>
          <a:bodyPr rot="0" vert="horz" wrap="square" lIns="91440" tIns="45720" rIns="91440" bIns="45720" anchor="t" anchorCtr="0">
            <a:noAutofit/>
          </a:bodyPr>
          <a:lstStyle/>
          <a:p>
            <a:pPr algn="ctr">
              <a:lnSpc>
                <a:spcPts val="1100"/>
              </a:lnSpc>
              <a:spcAft>
                <a:spcPts val="400"/>
              </a:spcAft>
            </a:pPr>
            <a:r>
              <a:rPr lang="en-US" sz="700" dirty="0">
                <a:solidFill>
                  <a:srgbClr val="AEAAAA"/>
                </a:solidFill>
                <a:latin typeface="Century Gothic" panose="020B0502020202020204" pitchFamily="34" charset="0"/>
                <a:ea typeface="Calibri" panose="020F0502020204030204" pitchFamily="34" charset="0"/>
                <a:cs typeface="Times New Roman" panose="02020603050405020304" pitchFamily="18" charset="0"/>
              </a:rPr>
              <a:t>Co-funded by the European Union. Views and opinions expressed are however those of the author(s) only and do not necessarily reflect those of the European Union or </a:t>
            </a:r>
            <a:r>
              <a:rPr lang="en-US" sz="700" dirty="0" err="1">
                <a:solidFill>
                  <a:srgbClr val="AEAAAA"/>
                </a:solidFill>
                <a:latin typeface="Century Gothic" panose="020B0502020202020204" pitchFamily="34" charset="0"/>
                <a:ea typeface="Calibri" panose="020F0502020204030204" pitchFamily="34" charset="0"/>
                <a:cs typeface="Times New Roman" panose="02020603050405020304" pitchFamily="18" charset="0"/>
              </a:rPr>
              <a:t>Fundacja</a:t>
            </a:r>
            <a:r>
              <a:rPr lang="en-US" sz="700" dirty="0">
                <a:solidFill>
                  <a:srgbClr val="AEAAAA"/>
                </a:solidFill>
                <a:latin typeface="Century Gothic" panose="020B0502020202020204" pitchFamily="34" charset="0"/>
                <a:ea typeface="Calibri" panose="020F0502020204030204" pitchFamily="34" charset="0"/>
                <a:cs typeface="Times New Roman" panose="02020603050405020304" pitchFamily="18" charset="0"/>
              </a:rPr>
              <a:t> </a:t>
            </a:r>
            <a:r>
              <a:rPr lang="en-US" sz="700" dirty="0" err="1">
                <a:solidFill>
                  <a:srgbClr val="AEAAAA"/>
                </a:solidFill>
                <a:latin typeface="Century Gothic" panose="020B0502020202020204" pitchFamily="34" charset="0"/>
                <a:ea typeface="Calibri" panose="020F0502020204030204" pitchFamily="34" charset="0"/>
                <a:cs typeface="Times New Roman" panose="02020603050405020304" pitchFamily="18" charset="0"/>
              </a:rPr>
              <a:t>Rozwoju</a:t>
            </a:r>
            <a:r>
              <a:rPr lang="en-US" sz="700" dirty="0">
                <a:solidFill>
                  <a:srgbClr val="AEAAAA"/>
                </a:solidFill>
                <a:latin typeface="Century Gothic" panose="020B0502020202020204" pitchFamily="34" charset="0"/>
                <a:ea typeface="Calibri" panose="020F0502020204030204" pitchFamily="34" charset="0"/>
                <a:cs typeface="Times New Roman" panose="02020603050405020304" pitchFamily="18" charset="0"/>
              </a:rPr>
              <a:t> </a:t>
            </a:r>
            <a:r>
              <a:rPr lang="en-US" sz="700" dirty="0" err="1">
                <a:solidFill>
                  <a:srgbClr val="AEAAAA"/>
                </a:solidFill>
                <a:latin typeface="Century Gothic" panose="020B0502020202020204" pitchFamily="34" charset="0"/>
                <a:ea typeface="Calibri" panose="020F0502020204030204" pitchFamily="34" charset="0"/>
                <a:cs typeface="Times New Roman" panose="02020603050405020304" pitchFamily="18" charset="0"/>
              </a:rPr>
              <a:t>Systemu</a:t>
            </a:r>
            <a:r>
              <a:rPr lang="en-US" sz="700" dirty="0">
                <a:solidFill>
                  <a:srgbClr val="AEAAAA"/>
                </a:solidFill>
                <a:latin typeface="Century Gothic" panose="020B0502020202020204" pitchFamily="34" charset="0"/>
                <a:ea typeface="Calibri" panose="020F0502020204030204" pitchFamily="34" charset="0"/>
                <a:cs typeface="Times New Roman" panose="02020603050405020304" pitchFamily="18" charset="0"/>
              </a:rPr>
              <a:t> </a:t>
            </a:r>
            <a:r>
              <a:rPr lang="en-US" sz="700" dirty="0" err="1">
                <a:solidFill>
                  <a:srgbClr val="AEAAAA"/>
                </a:solidFill>
                <a:latin typeface="Century Gothic" panose="020B0502020202020204" pitchFamily="34" charset="0"/>
                <a:ea typeface="Calibri" panose="020F0502020204030204" pitchFamily="34" charset="0"/>
                <a:cs typeface="Times New Roman" panose="02020603050405020304" pitchFamily="18" charset="0"/>
              </a:rPr>
              <a:t>Edukacji</a:t>
            </a:r>
            <a:r>
              <a:rPr lang="en-US" sz="700" dirty="0">
                <a:solidFill>
                  <a:srgbClr val="AEAAAA"/>
                </a:solidFill>
                <a:latin typeface="Century Gothic" panose="020B0502020202020204" pitchFamily="34" charset="0"/>
                <a:ea typeface="Calibri" panose="020F0502020204030204" pitchFamily="34" charset="0"/>
                <a:cs typeface="Times New Roman" panose="02020603050405020304" pitchFamily="18" charset="0"/>
              </a:rPr>
              <a:t>. Neither the European Union nor the granting authority can be held responsible for them.</a:t>
            </a:r>
            <a:endParaRPr lang="pl-PL" sz="1100" dirty="0">
              <a:solidFill>
                <a:srgbClr val="AEAAAA"/>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Pole tekstowe 2"/>
          <p:cNvSpPr txBox="1">
            <a:spLocks noChangeArrowheads="1"/>
          </p:cNvSpPr>
          <p:nvPr/>
        </p:nvSpPr>
        <p:spPr bwMode="auto">
          <a:xfrm>
            <a:off x="3752491" y="2094063"/>
            <a:ext cx="7293654" cy="1723390"/>
          </a:xfrm>
          <a:prstGeom prst="rect">
            <a:avLst/>
          </a:prstGeom>
          <a:noFill/>
          <a:ln w="9525">
            <a:noFill/>
            <a:miter lim="800000"/>
            <a:headEnd/>
            <a:tailEnd/>
          </a:ln>
        </p:spPr>
        <p:txBody>
          <a:bodyPr rot="0" vert="horz" wrap="square" lIns="91440" tIns="45720" rIns="91440" bIns="45720" anchor="t" anchorCtr="0">
            <a:noAutofit/>
          </a:bodyPr>
          <a:lstStyle/>
          <a:p>
            <a:pPr algn="ctr">
              <a:spcAft>
                <a:spcPts val="600"/>
              </a:spcAft>
            </a:pPr>
            <a:r>
              <a:rPr lang="pl-PL" sz="3600" b="1" dirty="0" smtClean="0">
                <a:solidFill>
                  <a:srgbClr val="33BAE4"/>
                </a:solidFill>
                <a:latin typeface="Century Gothic" panose="020B0502020202020204" pitchFamily="34" charset="0"/>
                <a:ea typeface="Calibri" panose="020F0502020204030204" pitchFamily="34" charset="0"/>
                <a:cs typeface="Poppins" panose="00000500000000000000" pitchFamily="2" charset="-18"/>
              </a:rPr>
              <a:t>MODULE 9:</a:t>
            </a:r>
            <a:r>
              <a:rPr lang="pl-PL" sz="3600" b="1" dirty="0">
                <a:solidFill>
                  <a:srgbClr val="33BAE4"/>
                </a:solidFill>
                <a:latin typeface="Century Gothic" panose="020B0502020202020204" pitchFamily="34" charset="0"/>
                <a:ea typeface="Calibri" panose="020F0502020204030204" pitchFamily="34" charset="0"/>
                <a:cs typeface="Poppins" panose="00000500000000000000" pitchFamily="2" charset="-18"/>
              </a:rPr>
              <a:t/>
            </a:r>
            <a:br>
              <a:rPr lang="pl-PL" sz="3600" b="1" dirty="0">
                <a:solidFill>
                  <a:srgbClr val="33BAE4"/>
                </a:solidFill>
                <a:latin typeface="Century Gothic" panose="020B0502020202020204" pitchFamily="34" charset="0"/>
                <a:ea typeface="Calibri" panose="020F0502020204030204" pitchFamily="34" charset="0"/>
                <a:cs typeface="Poppins" panose="00000500000000000000" pitchFamily="2" charset="-18"/>
              </a:rPr>
            </a:br>
            <a:r>
              <a:rPr lang="en-US" sz="3600" b="1" dirty="0">
                <a:solidFill>
                  <a:srgbClr val="33BAE4"/>
                </a:solidFill>
                <a:latin typeface="Century Gothic" panose="020B0502020202020204" pitchFamily="34" charset="0"/>
                <a:ea typeface="Calibri" panose="020F0502020204030204" pitchFamily="34" charset="0"/>
                <a:cs typeface="Poppins" panose="00000500000000000000" pitchFamily="2" charset="-18"/>
              </a:rPr>
              <a:t>DEVELOPMENT OF COMPUTATIONAL THINKING</a:t>
            </a:r>
            <a:endParaRPr lang="pl-PL" sz="3600" dirty="0">
              <a:solidFill>
                <a:srgbClr val="33BAE4"/>
              </a:solidFill>
              <a:latin typeface="Century Gothic" panose="020B0502020202020204" pitchFamily="34" charset="0"/>
              <a:ea typeface="Calibri" panose="020F0502020204030204" pitchFamily="34" charset="0"/>
              <a:cs typeface="Times New Roman" panose="02020603050405020304" pitchFamily="18" charset="0"/>
            </a:endParaRPr>
          </a:p>
          <a:p>
            <a:pPr algn="ctr"/>
            <a:r>
              <a:rPr lang="en-US" sz="2800" dirty="0">
                <a:solidFill>
                  <a:srgbClr val="33BAE4"/>
                </a:solidFill>
                <a:latin typeface="Century Gothic" panose="020B0502020202020204" pitchFamily="34" charset="0"/>
                <a:ea typeface="Calibri" panose="020F0502020204030204" pitchFamily="34" charset="0"/>
                <a:cs typeface="Calibri" panose="020F0502020204030204" pitchFamily="34" charset="0"/>
              </a:rPr>
              <a:t>Lesson </a:t>
            </a:r>
            <a:r>
              <a:rPr lang="pl-PL" sz="2800" dirty="0" smtClean="0">
                <a:solidFill>
                  <a:srgbClr val="33BAE4"/>
                </a:solidFill>
                <a:latin typeface="Century Gothic" panose="020B0502020202020204" pitchFamily="34" charset="0"/>
                <a:ea typeface="Calibri" panose="020F0502020204030204" pitchFamily="34" charset="0"/>
                <a:cs typeface="Calibri" panose="020F0502020204030204" pitchFamily="34" charset="0"/>
              </a:rPr>
              <a:t>9.2.1</a:t>
            </a:r>
            <a:r>
              <a:rPr lang="pl-PL" sz="2800" dirty="0" smtClean="0">
                <a:solidFill>
                  <a:srgbClr val="33BAE4"/>
                </a:solidFill>
                <a:latin typeface="Century Gothic" panose="020B0502020202020204" pitchFamily="34" charset="0"/>
                <a:ea typeface="Calibri" panose="020F0502020204030204" pitchFamily="34" charset="0"/>
                <a:cs typeface="Calibri" panose="020F0502020204030204" pitchFamily="34" charset="0"/>
              </a:rPr>
              <a:t>: </a:t>
            </a:r>
            <a:r>
              <a:rPr lang="en-US" sz="2800" dirty="0" smtClean="0">
                <a:solidFill>
                  <a:srgbClr val="33BAE4"/>
                </a:solidFill>
                <a:latin typeface="Century Gothic" panose="020B0502020202020204" pitchFamily="34" charset="0"/>
                <a:ea typeface="Calibri" panose="020F0502020204030204" pitchFamily="34" charset="0"/>
                <a:cs typeface="Calibri" panose="020F0502020204030204" pitchFamily="34" charset="0"/>
              </a:rPr>
              <a:t>Teaching strategies and tools for </a:t>
            </a:r>
            <a:r>
              <a:rPr lang="pl-PL" sz="2800" dirty="0" smtClean="0">
                <a:solidFill>
                  <a:srgbClr val="33BAE4"/>
                </a:solidFill>
                <a:latin typeface="Century Gothic" panose="020B0502020202020204" pitchFamily="34" charset="0"/>
                <a:ea typeface="Calibri" panose="020F0502020204030204" pitchFamily="34" charset="0"/>
                <a:cs typeface="Calibri" panose="020F0502020204030204" pitchFamily="34" charset="0"/>
              </a:rPr>
              <a:t>C</a:t>
            </a:r>
            <a:r>
              <a:rPr lang="en-US" sz="2800" dirty="0" err="1" smtClean="0">
                <a:solidFill>
                  <a:srgbClr val="33BAE4"/>
                </a:solidFill>
                <a:latin typeface="Century Gothic" panose="020B0502020202020204" pitchFamily="34" charset="0"/>
                <a:ea typeface="Calibri" panose="020F0502020204030204" pitchFamily="34" charset="0"/>
                <a:cs typeface="Calibri" panose="020F0502020204030204" pitchFamily="34" charset="0"/>
              </a:rPr>
              <a:t>omputational</a:t>
            </a:r>
            <a:r>
              <a:rPr lang="en-US" sz="2800" dirty="0" smtClean="0">
                <a:solidFill>
                  <a:srgbClr val="33BAE4"/>
                </a:solidFill>
                <a:latin typeface="Century Gothic" panose="020B0502020202020204" pitchFamily="34" charset="0"/>
                <a:ea typeface="Calibri" panose="020F0502020204030204" pitchFamily="34" charset="0"/>
                <a:cs typeface="Calibri" panose="020F0502020204030204" pitchFamily="34" charset="0"/>
              </a:rPr>
              <a:t> </a:t>
            </a:r>
            <a:r>
              <a:rPr lang="pl-PL" sz="2800" dirty="0" smtClean="0">
                <a:solidFill>
                  <a:srgbClr val="33BAE4"/>
                </a:solidFill>
                <a:latin typeface="Century Gothic" panose="020B0502020202020204" pitchFamily="34" charset="0"/>
                <a:ea typeface="Calibri" panose="020F0502020204030204" pitchFamily="34" charset="0"/>
                <a:cs typeface="Calibri" panose="020F0502020204030204" pitchFamily="34" charset="0"/>
              </a:rPr>
              <a:t>T</a:t>
            </a:r>
            <a:r>
              <a:rPr lang="en-US" sz="2800" dirty="0" err="1" smtClean="0">
                <a:solidFill>
                  <a:srgbClr val="33BAE4"/>
                </a:solidFill>
                <a:latin typeface="Century Gothic" panose="020B0502020202020204" pitchFamily="34" charset="0"/>
                <a:ea typeface="Calibri" panose="020F0502020204030204" pitchFamily="34" charset="0"/>
                <a:cs typeface="Calibri" panose="020F0502020204030204" pitchFamily="34" charset="0"/>
              </a:rPr>
              <a:t>hinking</a:t>
            </a:r>
            <a:endParaRPr lang="en-US" sz="2800" dirty="0">
              <a:solidFill>
                <a:srgbClr val="33BAE4"/>
              </a:solidFill>
              <a:latin typeface="Century Gothic" panose="020B0502020202020204" pitchFamily="34" charset="0"/>
              <a:ea typeface="Calibri" panose="020F0502020204030204" pitchFamily="34" charset="0"/>
              <a:cs typeface="Calibri" panose="020F0502020204030204" pitchFamily="34" charset="0"/>
            </a:endParaRPr>
          </a:p>
        </p:txBody>
      </p:sp>
      <p:sp>
        <p:nvSpPr>
          <p:cNvPr id="8" name="Pole tekstowe 3"/>
          <p:cNvSpPr txBox="1">
            <a:spLocks noChangeArrowheads="1"/>
          </p:cNvSpPr>
          <p:nvPr/>
        </p:nvSpPr>
        <p:spPr bwMode="auto">
          <a:xfrm>
            <a:off x="3953935" y="958324"/>
            <a:ext cx="7092210" cy="675743"/>
          </a:xfrm>
          <a:prstGeom prst="rect">
            <a:avLst/>
          </a:prstGeom>
          <a:noFill/>
          <a:ln w="9525">
            <a:noFill/>
            <a:miter lim="800000"/>
            <a:headEnd/>
            <a:tailEnd/>
          </a:ln>
        </p:spPr>
        <p:txBody>
          <a:bodyPr rot="0" vert="horz" wrap="square" lIns="91440" tIns="45720" rIns="91440" bIns="45720" anchor="t" anchorCtr="0">
            <a:noAutofit/>
          </a:bodyPr>
          <a:lstStyle/>
          <a:p>
            <a:pPr algn="ctr"/>
            <a:r>
              <a:rPr lang="pl-PL" b="1" dirty="0" err="1">
                <a:solidFill>
                  <a:srgbClr val="2F5496"/>
                </a:solidFill>
                <a:latin typeface="Century Gothic" panose="020B0502020202020204" pitchFamily="34" charset="0"/>
              </a:rPr>
              <a:t>RbtsInMath</a:t>
            </a:r>
            <a:r>
              <a:rPr lang="pl-PL" b="1" dirty="0">
                <a:solidFill>
                  <a:srgbClr val="2F5496"/>
                </a:solidFill>
                <a:latin typeface="Century Gothic" panose="020B0502020202020204" pitchFamily="34" charset="0"/>
              </a:rPr>
              <a:t>: Developing </a:t>
            </a:r>
            <a:r>
              <a:rPr lang="pl-PL" b="1" dirty="0" err="1">
                <a:solidFill>
                  <a:srgbClr val="2F5496"/>
                </a:solidFill>
                <a:latin typeface="Century Gothic" panose="020B0502020202020204" pitchFamily="34" charset="0"/>
              </a:rPr>
              <a:t>Mathematics</a:t>
            </a:r>
            <a:r>
              <a:rPr lang="pl-PL" b="1" dirty="0">
                <a:solidFill>
                  <a:srgbClr val="2F5496"/>
                </a:solidFill>
                <a:latin typeface="Century Gothic" panose="020B0502020202020204" pitchFamily="34" charset="0"/>
              </a:rPr>
              <a:t> </a:t>
            </a:r>
            <a:r>
              <a:rPr lang="pl-PL" b="1" dirty="0" err="1">
                <a:solidFill>
                  <a:srgbClr val="2F5496"/>
                </a:solidFill>
                <a:latin typeface="Century Gothic" panose="020B0502020202020204" pitchFamily="34" charset="0"/>
              </a:rPr>
              <a:t>Achievement</a:t>
            </a:r>
            <a:r>
              <a:rPr lang="pl-PL" b="1" dirty="0">
                <a:solidFill>
                  <a:srgbClr val="2F5496"/>
                </a:solidFill>
                <a:latin typeface="Century Gothic" panose="020B0502020202020204" pitchFamily="34" charset="0"/>
              </a:rPr>
              <a:t> </a:t>
            </a:r>
            <a:br>
              <a:rPr lang="pl-PL" b="1" dirty="0">
                <a:solidFill>
                  <a:srgbClr val="2F5496"/>
                </a:solidFill>
                <a:latin typeface="Century Gothic" panose="020B0502020202020204" pitchFamily="34" charset="0"/>
              </a:rPr>
            </a:br>
            <a:r>
              <a:rPr lang="pl-PL" b="1" dirty="0" err="1">
                <a:solidFill>
                  <a:srgbClr val="2F5496"/>
                </a:solidFill>
                <a:latin typeface="Century Gothic" panose="020B0502020202020204" pitchFamily="34" charset="0"/>
              </a:rPr>
              <a:t>through</a:t>
            </a:r>
            <a:r>
              <a:rPr lang="pl-PL" b="1" dirty="0">
                <a:solidFill>
                  <a:srgbClr val="2F5496"/>
                </a:solidFill>
                <a:latin typeface="Century Gothic" panose="020B0502020202020204" pitchFamily="34" charset="0"/>
              </a:rPr>
              <a:t> Using </a:t>
            </a:r>
            <a:r>
              <a:rPr lang="pl-PL" b="1" dirty="0" err="1">
                <a:solidFill>
                  <a:srgbClr val="2F5496"/>
                </a:solidFill>
                <a:latin typeface="Century Gothic" panose="020B0502020202020204" pitchFamily="34" charset="0"/>
              </a:rPr>
              <a:t>Robotics</a:t>
            </a:r>
            <a:r>
              <a:rPr lang="pl-PL" b="1" dirty="0">
                <a:solidFill>
                  <a:srgbClr val="2F5496"/>
                </a:solidFill>
                <a:latin typeface="Century Gothic" panose="020B0502020202020204" pitchFamily="34" charset="0"/>
              </a:rPr>
              <a:t> Applications in </a:t>
            </a:r>
            <a:r>
              <a:rPr lang="pl-PL" b="1" dirty="0" err="1">
                <a:solidFill>
                  <a:srgbClr val="2F5496"/>
                </a:solidFill>
                <a:latin typeface="Century Gothic" panose="020B0502020202020204" pitchFamily="34" charset="0"/>
              </a:rPr>
              <a:t>Flipped</a:t>
            </a:r>
            <a:r>
              <a:rPr lang="pl-PL" b="1" dirty="0">
                <a:solidFill>
                  <a:srgbClr val="2F5496"/>
                </a:solidFill>
                <a:latin typeface="Century Gothic" panose="020B0502020202020204" pitchFamily="34" charset="0"/>
              </a:rPr>
              <a:t> Learning</a:t>
            </a:r>
            <a:endParaRPr lang="pl-PL" dirty="0">
              <a:solidFill>
                <a:srgbClr val="2F5496"/>
              </a:solidFill>
              <a:latin typeface="Century Gothic" panose="020B0502020202020204" pitchFamily="34" charset="0"/>
            </a:endParaRPr>
          </a:p>
        </p:txBody>
      </p:sp>
      <p:sp>
        <p:nvSpPr>
          <p:cNvPr id="13" name="Pole tekstowe 4"/>
          <p:cNvSpPr txBox="1">
            <a:spLocks noChangeArrowheads="1"/>
          </p:cNvSpPr>
          <p:nvPr/>
        </p:nvSpPr>
        <p:spPr bwMode="auto">
          <a:xfrm>
            <a:off x="5366440" y="1619488"/>
            <a:ext cx="4267200" cy="353060"/>
          </a:xfrm>
          <a:prstGeom prst="rect">
            <a:avLst/>
          </a:prstGeom>
          <a:noFill/>
          <a:ln w="9525">
            <a:noFill/>
            <a:miter lim="800000"/>
            <a:headEnd/>
            <a:tailEnd/>
          </a:ln>
        </p:spPr>
        <p:txBody>
          <a:bodyPr rot="0" vert="horz" wrap="square" lIns="91440" tIns="45720" rIns="91440" bIns="45720" anchor="t" anchorCtr="0">
            <a:noAutofit/>
          </a:bodyPr>
          <a:lstStyle/>
          <a:p>
            <a:pPr algn="ctr">
              <a:lnSpc>
                <a:spcPts val="1800"/>
              </a:lnSpc>
            </a:pPr>
            <a:r>
              <a:rPr lang="pl-PL" sz="1000" dirty="0">
                <a:solidFill>
                  <a:srgbClr val="AEAAAA"/>
                </a:solidFill>
                <a:latin typeface="Century Gothic" panose="020B0502020202020204" pitchFamily="34" charset="0"/>
                <a:ea typeface="Calibri" panose="020F0502020204030204" pitchFamily="34" charset="0"/>
                <a:cs typeface="Calibri" panose="020F0502020204030204" pitchFamily="34" charset="0"/>
              </a:rPr>
              <a:t>2022-1-PL01-KA220-HED-000089820</a:t>
            </a:r>
            <a:endParaRPr lang="pl-PL" sz="1100" dirty="0">
              <a:solidFill>
                <a:srgbClr val="AEAAAA"/>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167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0000" lnSpcReduction="20000"/>
          </a:bodyPr>
          <a:lstStyle/>
          <a:p>
            <a:r>
              <a:rPr lang="en-GB" dirty="0"/>
              <a:t>Collaborative Problem </a:t>
            </a:r>
            <a:r>
              <a:rPr lang="en-GB" dirty="0" smtClean="0"/>
              <a:t>Solving</a:t>
            </a:r>
            <a:endParaRPr lang="lv-LV" dirty="0" smtClean="0"/>
          </a:p>
          <a:p>
            <a:r>
              <a:rPr lang="en-US" dirty="0"/>
              <a:t>Assign group projects or problem solving activities that require collaborating and teaming up. Students will be able to work together to solve complex problems, exchange ideas and work together to develop strategies for computational thinking. This activity promotes communication and cooperative problem solving </a:t>
            </a:r>
            <a:r>
              <a:rPr lang="en-US" dirty="0" smtClean="0"/>
              <a:t>skills</a:t>
            </a:r>
            <a:endParaRPr lang="en-US" dirty="0"/>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9" name="Picture 8"/>
          <p:cNvPicPr/>
          <p:nvPr/>
        </p:nvPicPr>
        <p:blipFill>
          <a:blip r:embed="rId3"/>
          <a:stretch>
            <a:fillRect/>
          </a:stretch>
        </p:blipFill>
        <p:spPr>
          <a:xfrm>
            <a:off x="968319" y="1977406"/>
            <a:ext cx="4345303" cy="3883644"/>
          </a:xfrm>
          <a:prstGeom prst="rect">
            <a:avLst/>
          </a:prstGeom>
        </p:spPr>
      </p:pic>
    </p:spTree>
    <p:extLst>
      <p:ext uri="{BB962C8B-B14F-4D97-AF65-F5344CB8AC3E}">
        <p14:creationId xmlns:p14="http://schemas.microsoft.com/office/powerpoint/2010/main" val="791679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0000" lnSpcReduction="20000"/>
          </a:bodyPr>
          <a:lstStyle/>
          <a:p>
            <a:r>
              <a:rPr lang="en-GB" dirty="0"/>
              <a:t>Simulation or </a:t>
            </a:r>
            <a:r>
              <a:rPr lang="en-GB" dirty="0" err="1" smtClean="0"/>
              <a:t>Modeling</a:t>
            </a:r>
            <a:endParaRPr lang="lv-LV" dirty="0" smtClean="0"/>
          </a:p>
          <a:p>
            <a:r>
              <a:rPr lang="en-US" dirty="0"/>
              <a:t>Encourage students to use software tools such as </a:t>
            </a:r>
            <a:r>
              <a:rPr lang="en-US" dirty="0" err="1"/>
              <a:t>NetLogo</a:t>
            </a:r>
            <a:r>
              <a:rPr lang="en-US" dirty="0"/>
              <a:t> or virtual reality platforms to create simulations or models of real-world scenarios. This will enable them to use computational thinking to simulate and </a:t>
            </a:r>
            <a:r>
              <a:rPr lang="en-US" dirty="0" err="1"/>
              <a:t>analyse</a:t>
            </a:r>
            <a:r>
              <a:rPr lang="en-US" dirty="0"/>
              <a:t> complex systems, to predict outcomes and to understand the relationships between cause and effect</a:t>
            </a:r>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7" name="Picture 6"/>
          <p:cNvPicPr/>
          <p:nvPr/>
        </p:nvPicPr>
        <p:blipFill>
          <a:blip r:embed="rId3"/>
          <a:stretch>
            <a:fillRect/>
          </a:stretch>
        </p:blipFill>
        <p:spPr>
          <a:xfrm>
            <a:off x="1222111" y="2061526"/>
            <a:ext cx="3837720" cy="3807462"/>
          </a:xfrm>
          <a:prstGeom prst="rect">
            <a:avLst/>
          </a:prstGeom>
        </p:spPr>
      </p:pic>
    </p:spTree>
    <p:extLst>
      <p:ext uri="{BB962C8B-B14F-4D97-AF65-F5344CB8AC3E}">
        <p14:creationId xmlns:p14="http://schemas.microsoft.com/office/powerpoint/2010/main" val="129993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0000" lnSpcReduction="20000"/>
          </a:bodyPr>
          <a:lstStyle/>
          <a:p>
            <a:r>
              <a:rPr lang="en-GB" dirty="0"/>
              <a:t>Case Studies and Real-World </a:t>
            </a:r>
            <a:r>
              <a:rPr lang="en-GB" dirty="0" smtClean="0"/>
              <a:t>Examples</a:t>
            </a:r>
            <a:endParaRPr lang="lv-LV" dirty="0" smtClean="0"/>
          </a:p>
          <a:p>
            <a:r>
              <a:rPr lang="en-US" dirty="0"/>
              <a:t>Provide students with case studies or real-life examples in which computational thinking was used to solve a problem. Facilitate discussions about how computational thinking principles can be applied in different domains by discussing the strategies and tools used in these scenarios</a:t>
            </a:r>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7" name="Picture 6"/>
          <p:cNvPicPr/>
          <p:nvPr/>
        </p:nvPicPr>
        <p:blipFill>
          <a:blip r:embed="rId3"/>
          <a:stretch>
            <a:fillRect/>
          </a:stretch>
        </p:blipFill>
        <p:spPr>
          <a:xfrm>
            <a:off x="1143032" y="2065338"/>
            <a:ext cx="3995877" cy="3803650"/>
          </a:xfrm>
          <a:prstGeom prst="rect">
            <a:avLst/>
          </a:prstGeom>
        </p:spPr>
      </p:pic>
    </p:spTree>
    <p:extLst>
      <p:ext uri="{BB962C8B-B14F-4D97-AF65-F5344CB8AC3E}">
        <p14:creationId xmlns:p14="http://schemas.microsoft.com/office/powerpoint/2010/main" val="92487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xmlns="" id="{234AFC11-FB4B-2836-BA9B-9E9900CEF916}"/>
              </a:ext>
            </a:extLst>
          </p:cNvPr>
          <p:cNvSpPr>
            <a:spLocks noGrp="1"/>
          </p:cNvSpPr>
          <p:nvPr>
            <p:ph type="title"/>
          </p:nvPr>
        </p:nvSpPr>
        <p:spPr>
          <a:xfrm>
            <a:off x="1173480" y="365125"/>
            <a:ext cx="8718702" cy="1325563"/>
          </a:xfrm>
        </p:spPr>
        <p:txBody>
          <a:bodyPr/>
          <a:lstStyle/>
          <a:p>
            <a:pPr algn="ctr"/>
            <a:r>
              <a:rPr lang="pl-PL" dirty="0" err="1"/>
              <a:t>Conclusion</a:t>
            </a:r>
            <a:endParaRPr lang="pl-PL"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sp>
        <p:nvSpPr>
          <p:cNvPr id="7" name="pole tekstowe 6">
            <a:extLst>
              <a:ext uri="{FF2B5EF4-FFF2-40B4-BE49-F238E27FC236}">
                <a16:creationId xmlns:a16="http://schemas.microsoft.com/office/drawing/2014/main" xmlns="" id="{A561396E-4252-E7C8-3417-5222698D59D6}"/>
              </a:ext>
            </a:extLst>
          </p:cNvPr>
          <p:cNvSpPr txBox="1"/>
          <p:nvPr/>
        </p:nvSpPr>
        <p:spPr>
          <a:xfrm>
            <a:off x="2575560" y="2301240"/>
            <a:ext cx="8016240" cy="923330"/>
          </a:xfrm>
          <a:prstGeom prst="rect">
            <a:avLst/>
          </a:prstGeom>
          <a:noFill/>
        </p:spPr>
        <p:txBody>
          <a:bodyPr wrap="square" rtlCol="0">
            <a:spAutoFit/>
          </a:bodyPr>
          <a:lstStyle/>
          <a:p>
            <a:r>
              <a:rPr lang="en-US" dirty="0"/>
              <a:t>Learning and teaching activities can be used to teach the strategies and tools of computational thinking to </a:t>
            </a:r>
            <a:r>
              <a:rPr lang="en-US" dirty="0" smtClean="0"/>
              <a:t>students</a:t>
            </a:r>
            <a:r>
              <a:rPr lang="lv-LV" dirty="0" smtClean="0"/>
              <a:t>.</a:t>
            </a:r>
            <a:endParaRPr lang="en-US" dirty="0"/>
          </a:p>
        </p:txBody>
      </p:sp>
    </p:spTree>
    <p:extLst>
      <p:ext uri="{BB962C8B-B14F-4D97-AF65-F5344CB8AC3E}">
        <p14:creationId xmlns:p14="http://schemas.microsoft.com/office/powerpoint/2010/main" val="3508794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2AA84"/>
            </a:gs>
            <a:gs pos="74000">
              <a:srgbClr val="FFE265"/>
            </a:gs>
            <a:gs pos="83000">
              <a:srgbClr val="FFE265"/>
            </a:gs>
            <a:gs pos="100000">
              <a:srgbClr val="F2AA84"/>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2E38A71-3462-0A20-D508-0DA4A1923873}"/>
              </a:ext>
            </a:extLst>
          </p:cNvPr>
          <p:cNvSpPr>
            <a:spLocks noGrp="1"/>
          </p:cNvSpPr>
          <p:nvPr>
            <p:ph type="title"/>
          </p:nvPr>
        </p:nvSpPr>
        <p:spPr>
          <a:xfrm>
            <a:off x="1515599" y="2207304"/>
            <a:ext cx="9160802" cy="2443393"/>
          </a:xfrm>
        </p:spPr>
        <p:txBody>
          <a:bodyPr>
            <a:normAutofit/>
          </a:bodyPr>
          <a:lstStyle/>
          <a:p>
            <a:pPr algn="ctr"/>
            <a:r>
              <a:rPr lang="pl-PL" sz="6600" dirty="0" err="1"/>
              <a:t>Thank</a:t>
            </a:r>
            <a:r>
              <a:rPr lang="pl-PL" sz="6600" dirty="0"/>
              <a:t> </a:t>
            </a:r>
            <a:r>
              <a:rPr lang="pl-PL" sz="6600" dirty="0" err="1"/>
              <a:t>you</a:t>
            </a:r>
            <a:r>
              <a:rPr lang="pl-PL" sz="6600" dirty="0"/>
              <a:t> for </a:t>
            </a:r>
            <a:r>
              <a:rPr lang="pl-PL" sz="6600" dirty="0" err="1"/>
              <a:t>your</a:t>
            </a:r>
            <a:r>
              <a:rPr lang="pl-PL" sz="6600" dirty="0"/>
              <a:t> </a:t>
            </a:r>
            <a:r>
              <a:rPr lang="pl-PL" sz="6600" dirty="0" err="1"/>
              <a:t>attention</a:t>
            </a:r>
            <a:r>
              <a:rPr lang="pl-PL" sz="6600" dirty="0"/>
              <a:t>!</a:t>
            </a:r>
          </a:p>
        </p:txBody>
      </p:sp>
      <p:sp>
        <p:nvSpPr>
          <p:cNvPr id="4" name="Symbol zastępczy tekstu 3">
            <a:extLst>
              <a:ext uri="{FF2B5EF4-FFF2-40B4-BE49-F238E27FC236}">
                <a16:creationId xmlns:a16="http://schemas.microsoft.com/office/drawing/2014/main" xmlns="" id="{4A97BBBF-02BC-EFFD-F2ED-6F26B4AC10D4}"/>
              </a:ext>
            </a:extLst>
          </p:cNvPr>
          <p:cNvSpPr>
            <a:spLocks noGrp="1"/>
          </p:cNvSpPr>
          <p:nvPr>
            <p:ph type="body" sz="half" idx="2"/>
          </p:nvPr>
        </p:nvSpPr>
        <p:spPr>
          <a:xfrm flipV="1">
            <a:off x="11173491" y="6893301"/>
            <a:ext cx="1018509" cy="138539"/>
          </a:xfrm>
        </p:spPr>
        <p:txBody>
          <a:bodyPr>
            <a:normAutofit fontScale="25000" lnSpcReduction="20000"/>
          </a:bodyPr>
          <a:lstStyle/>
          <a:p>
            <a:endParaRPr lang="pl-PL"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0EFEA102-B15A-4039-6756-FC13862D3F12}"/>
              </a:ext>
            </a:extLst>
          </p:cNvPr>
          <p:cNvPicPr>
            <a:picLocks noChangeAspect="1"/>
          </p:cNvPicPr>
          <p:nvPr/>
        </p:nvPicPr>
        <p:blipFill>
          <a:blip r:embed="rId2"/>
          <a:stretch>
            <a:fillRect/>
          </a:stretch>
        </p:blipFill>
        <p:spPr>
          <a:xfrm>
            <a:off x="109728" y="5959679"/>
            <a:ext cx="2684206" cy="598880"/>
          </a:xfrm>
          <a:prstGeom prst="rect">
            <a:avLst/>
          </a:prstGeom>
        </p:spPr>
      </p:pic>
      <p:sp>
        <p:nvSpPr>
          <p:cNvPr id="6" name="pole tekstowe 5">
            <a:extLst>
              <a:ext uri="{FF2B5EF4-FFF2-40B4-BE49-F238E27FC236}">
                <a16:creationId xmlns:a16="http://schemas.microsoft.com/office/drawing/2014/main" xmlns="" id="{63E34BC7-6956-A4DA-1DCC-9D85A5B1EAB2}"/>
              </a:ext>
            </a:extLst>
          </p:cNvPr>
          <p:cNvSpPr txBox="1"/>
          <p:nvPr/>
        </p:nvSpPr>
        <p:spPr>
          <a:xfrm>
            <a:off x="3140971" y="5995458"/>
            <a:ext cx="8524568" cy="830997"/>
          </a:xfrm>
          <a:prstGeom prst="rect">
            <a:avLst/>
          </a:prstGeom>
          <a:noFill/>
        </p:spPr>
        <p:txBody>
          <a:bodyPr wrap="square" rtlCol="0">
            <a:spAutoFit/>
          </a:bodyPr>
          <a:lstStyle/>
          <a:p>
            <a:r>
              <a:rPr lang="en-US" sz="1200" dirty="0">
                <a:solidFill>
                  <a:prstClr val="black"/>
                </a:solidFill>
              </a:rPr>
              <a:t>Co-funded by the European Union. Views and opinions expressed are however those of the author(s) only and do not necessarily reflect those of the European Union or </a:t>
            </a:r>
            <a:r>
              <a:rPr lang="en-US" sz="1200" dirty="0" err="1">
                <a:solidFill>
                  <a:prstClr val="black"/>
                </a:solidFill>
              </a:rPr>
              <a:t>Fundacja</a:t>
            </a:r>
            <a:r>
              <a:rPr lang="en-US" sz="1200" dirty="0">
                <a:solidFill>
                  <a:prstClr val="black"/>
                </a:solidFill>
              </a:rPr>
              <a:t> </a:t>
            </a:r>
            <a:r>
              <a:rPr lang="en-US" sz="1200" dirty="0" err="1">
                <a:solidFill>
                  <a:prstClr val="black"/>
                </a:solidFill>
              </a:rPr>
              <a:t>Rozwoju</a:t>
            </a:r>
            <a:r>
              <a:rPr lang="en-US" sz="1200" dirty="0">
                <a:solidFill>
                  <a:prstClr val="black"/>
                </a:solidFill>
              </a:rPr>
              <a:t> </a:t>
            </a:r>
            <a:r>
              <a:rPr lang="en-US" sz="1200" dirty="0" err="1">
                <a:solidFill>
                  <a:prstClr val="black"/>
                </a:solidFill>
              </a:rPr>
              <a:t>Systemu</a:t>
            </a:r>
            <a:r>
              <a:rPr lang="en-US" sz="1200" dirty="0">
                <a:solidFill>
                  <a:prstClr val="black"/>
                </a:solidFill>
              </a:rPr>
              <a:t> </a:t>
            </a:r>
            <a:r>
              <a:rPr lang="en-US" sz="1200" dirty="0" err="1">
                <a:solidFill>
                  <a:prstClr val="black"/>
                </a:solidFill>
              </a:rPr>
              <a:t>Edukacji</a:t>
            </a:r>
            <a:r>
              <a:rPr lang="en-US" sz="1200" dirty="0">
                <a:solidFill>
                  <a:prstClr val="black"/>
                </a:solidFill>
              </a:rPr>
              <a:t>. Neither the European Union nor the granting authority can be held responsible for them</a:t>
            </a:r>
            <a:r>
              <a:rPr lang="en-US" sz="1200" dirty="0" smtClean="0">
                <a:solidFill>
                  <a:prstClr val="black"/>
                </a:solidFill>
              </a:rPr>
              <a:t>.</a:t>
            </a:r>
            <a:r>
              <a:rPr lang="pl-PL" sz="1200" dirty="0" smtClean="0">
                <a:solidFill>
                  <a:prstClr val="black"/>
                </a:solidFill>
              </a:rPr>
              <a:t> </a:t>
            </a:r>
            <a:r>
              <a:rPr lang="en-US" sz="1200" dirty="0" smtClean="0">
                <a:solidFill>
                  <a:srgbClr val="000000"/>
                </a:solidFill>
                <a:ea typeface="Times New Roman" panose="02020603050405020304" pitchFamily="18" charset="0"/>
                <a:cs typeface="Times New Roman" panose="02020603050405020304" pitchFamily="18" charset="0"/>
              </a:rPr>
              <a:t>Project </a:t>
            </a:r>
            <a:r>
              <a:rPr lang="en-US" sz="1200" dirty="0">
                <a:solidFill>
                  <a:srgbClr val="000000"/>
                </a:solidFill>
                <a:ea typeface="Times New Roman" panose="02020603050405020304" pitchFamily="18" charset="0"/>
                <a:cs typeface="Times New Roman" panose="02020603050405020304" pitchFamily="18" charset="0"/>
              </a:rPr>
              <a:t>no. 2022-1-PL01-KA220-HED-000086524</a:t>
            </a:r>
          </a:p>
        </p:txBody>
      </p:sp>
    </p:spTree>
    <p:extLst>
      <p:ext uri="{BB962C8B-B14F-4D97-AF65-F5344CB8AC3E}">
        <p14:creationId xmlns:p14="http://schemas.microsoft.com/office/powerpoint/2010/main" val="1069604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ole tekstowe 2"/>
          <p:cNvSpPr txBox="1">
            <a:spLocks noChangeArrowheads="1"/>
          </p:cNvSpPr>
          <p:nvPr/>
        </p:nvSpPr>
        <p:spPr bwMode="auto">
          <a:xfrm>
            <a:off x="3431645" y="4569354"/>
            <a:ext cx="7597775" cy="1010179"/>
          </a:xfrm>
          <a:prstGeom prst="rect">
            <a:avLst/>
          </a:prstGeom>
          <a:noFill/>
          <a:ln w="9525">
            <a:noFill/>
            <a:miter lim="800000"/>
            <a:headEnd/>
            <a:tailEnd/>
          </a:ln>
        </p:spPr>
        <p:txBody>
          <a:bodyPr rot="0" vert="horz" wrap="square" lIns="91440" tIns="45720" rIns="91440" bIns="45720" anchor="t" anchorCtr="0">
            <a:noAutofit/>
          </a:bodyPr>
          <a:lstStyle/>
          <a:p>
            <a:pPr algn="ctr">
              <a:lnSpc>
                <a:spcPts val="1300"/>
              </a:lnSpc>
              <a:spcAft>
                <a:spcPts val="1200"/>
              </a:spcAft>
            </a:pP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This</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document</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may</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be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copied</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reproduced</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or</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modified</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according</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to the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above</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rules</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a:t>
            </a:r>
            <a:b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b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In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addition</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an</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acknowledgement</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of the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authors</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of the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document</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and </a:t>
            </a:r>
            <a:b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b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all</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applicable</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portions</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of the copyright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notice</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must</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be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clearly</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referenced</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a:t>
            </a:r>
            <a:endParaRPr lang="pl-PL" sz="1100" dirty="0">
              <a:solidFill>
                <a:srgbClr val="2F5496"/>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ts val="1300"/>
              </a:lnSpc>
              <a:spcAft>
                <a:spcPts val="1200"/>
              </a:spcAft>
            </a:pP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All</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rights</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reserved</a:t>
            </a:r>
            <a:r>
              <a:rPr lang="pl-PL" sz="900" dirty="0">
                <a:solidFill>
                  <a:srgbClr val="2F5496"/>
                </a:solidFill>
                <a:latin typeface="Century Gothic" panose="020B0502020202020204" pitchFamily="34" charset="0"/>
                <a:ea typeface="Calibri" panose="020F0502020204030204" pitchFamily="34" charset="0"/>
                <a:cs typeface="Poppins" panose="00000500000000000000" pitchFamily="2" charset="-18"/>
              </a:rPr>
              <a:t>. © Copyright 2023 </a:t>
            </a:r>
            <a:r>
              <a:rPr lang="pl-PL" sz="900" dirty="0" err="1">
                <a:solidFill>
                  <a:srgbClr val="2F5496"/>
                </a:solidFill>
                <a:latin typeface="Century Gothic" panose="020B0502020202020204" pitchFamily="34" charset="0"/>
                <a:ea typeface="Calibri" panose="020F0502020204030204" pitchFamily="34" charset="0"/>
                <a:cs typeface="Poppins" panose="00000500000000000000" pitchFamily="2" charset="-18"/>
              </a:rPr>
              <a:t>RbtsInMath</a:t>
            </a:r>
            <a:endParaRPr lang="pl-PL" sz="1100" dirty="0">
              <a:solidFill>
                <a:srgbClr val="2F5496"/>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942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E5A854C-A9B7-E9CB-FBD7-F2A6A18E491E}"/>
              </a:ext>
            </a:extLst>
          </p:cNvPr>
          <p:cNvSpPr>
            <a:spLocks noGrp="1"/>
          </p:cNvSpPr>
          <p:nvPr>
            <p:ph type="ctrTitle"/>
          </p:nvPr>
        </p:nvSpPr>
        <p:spPr>
          <a:xfrm>
            <a:off x="1130460" y="1475704"/>
            <a:ext cx="9144000" cy="1570923"/>
          </a:xfrm>
        </p:spPr>
        <p:txBody>
          <a:bodyPr>
            <a:noAutofit/>
          </a:bodyPr>
          <a:lstStyle/>
          <a:p>
            <a:r>
              <a:rPr lang="en-US" sz="4800" dirty="0"/>
              <a:t>MODULE 9:</a:t>
            </a:r>
            <a:br>
              <a:rPr lang="en-US" sz="4800" dirty="0"/>
            </a:br>
            <a:r>
              <a:rPr lang="en-US" sz="4800" dirty="0"/>
              <a:t>DEVELOPMENT OF COMPUTATIONAL THINKING</a:t>
            </a:r>
          </a:p>
        </p:txBody>
      </p:sp>
      <p:sp>
        <p:nvSpPr>
          <p:cNvPr id="3" name="Sottotitolo 2">
            <a:extLst>
              <a:ext uri="{FF2B5EF4-FFF2-40B4-BE49-F238E27FC236}">
                <a16:creationId xmlns="" xmlns:a16="http://schemas.microsoft.com/office/drawing/2014/main" id="{4BF419EC-A92B-82BC-8935-719F412E0FEF}"/>
              </a:ext>
            </a:extLst>
          </p:cNvPr>
          <p:cNvSpPr>
            <a:spLocks noGrp="1"/>
          </p:cNvSpPr>
          <p:nvPr>
            <p:ph type="subTitle" idx="1"/>
          </p:nvPr>
        </p:nvSpPr>
        <p:spPr>
          <a:xfrm>
            <a:off x="1130460" y="3267423"/>
            <a:ext cx="9144000" cy="1538927"/>
          </a:xfrm>
        </p:spPr>
        <p:txBody>
          <a:bodyPr>
            <a:normAutofit fontScale="92500" lnSpcReduction="10000"/>
          </a:bodyPr>
          <a:lstStyle/>
          <a:p>
            <a:r>
              <a:rPr lang="en-US" sz="4000" dirty="0"/>
              <a:t>Lesson 9.2.1: Teaching strategies and tools for Computational Thinking</a:t>
            </a:r>
          </a:p>
        </p:txBody>
      </p:sp>
      <p:sp>
        <p:nvSpPr>
          <p:cNvPr id="4" name="Prostokąt 3"/>
          <p:cNvSpPr/>
          <p:nvPr/>
        </p:nvSpPr>
        <p:spPr>
          <a:xfrm>
            <a:off x="4953269" y="5027146"/>
            <a:ext cx="1992853" cy="400110"/>
          </a:xfrm>
          <a:prstGeom prst="rect">
            <a:avLst/>
          </a:prstGeom>
        </p:spPr>
        <p:txBody>
          <a:bodyPr wrap="none">
            <a:spAutoFit/>
          </a:bodyPr>
          <a:lstStyle/>
          <a:p>
            <a:r>
              <a:rPr lang="pl-PL" sz="2000" i="1" dirty="0">
                <a:solidFill>
                  <a:prstClr val="black"/>
                </a:solidFill>
              </a:rPr>
              <a:t> </a:t>
            </a:r>
            <a:r>
              <a:rPr lang="pl-PL" i="1" dirty="0" err="1">
                <a:solidFill>
                  <a:prstClr val="black"/>
                </a:solidFill>
              </a:rPr>
              <a:t>Prepared</a:t>
            </a:r>
            <a:r>
              <a:rPr lang="pl-PL" i="1" dirty="0">
                <a:solidFill>
                  <a:prstClr val="black"/>
                </a:solidFill>
              </a:rPr>
              <a:t> by:</a:t>
            </a:r>
            <a:endParaRPr lang="pl-PL" dirty="0">
              <a:solidFill>
                <a:prstClr val="black"/>
              </a:solidFill>
            </a:endParaRPr>
          </a:p>
        </p:txBody>
      </p:sp>
      <p:sp>
        <p:nvSpPr>
          <p:cNvPr id="6" name="Prostokąt 5"/>
          <p:cNvSpPr/>
          <p:nvPr/>
        </p:nvSpPr>
        <p:spPr>
          <a:xfrm>
            <a:off x="3252485" y="6332382"/>
            <a:ext cx="5181737" cy="400110"/>
          </a:xfrm>
          <a:prstGeom prst="rect">
            <a:avLst/>
          </a:prstGeom>
        </p:spPr>
        <p:txBody>
          <a:bodyPr wrap="square">
            <a:spAutoFit/>
          </a:bodyPr>
          <a:lstStyle/>
          <a:p>
            <a:r>
              <a:rPr lang="en-US" sz="1000" i="1" dirty="0" smtClean="0">
                <a:solidFill>
                  <a:prstClr val="black"/>
                </a:solidFill>
              </a:rPr>
              <a:t>All </a:t>
            </a:r>
            <a:r>
              <a:rPr lang="en-US" sz="1000" i="1" dirty="0">
                <a:solidFill>
                  <a:prstClr val="black"/>
                </a:solidFill>
              </a:rPr>
              <a:t>the pictures and photographs used in this publication are royalty-free, chosen </a:t>
            </a:r>
            <a:r>
              <a:rPr lang="en-US" sz="1000" i="1" dirty="0" smtClean="0">
                <a:solidFill>
                  <a:prstClr val="black"/>
                </a:solidFill>
              </a:rPr>
              <a:t>from</a:t>
            </a:r>
            <a:r>
              <a:rPr lang="pl-PL" sz="1000" i="1" dirty="0" smtClean="0">
                <a:solidFill>
                  <a:prstClr val="black"/>
                </a:solidFill>
              </a:rPr>
              <a:t> open </a:t>
            </a:r>
            <a:r>
              <a:rPr lang="pl-PL" sz="1000" i="1" dirty="0" err="1" smtClean="0">
                <a:solidFill>
                  <a:prstClr val="black"/>
                </a:solidFill>
              </a:rPr>
              <a:t>sources</a:t>
            </a:r>
            <a:r>
              <a:rPr lang="pl-PL" sz="1000" i="1" dirty="0">
                <a:solidFill>
                  <a:prstClr val="black"/>
                </a:solidFill>
              </a:rPr>
              <a:t>.</a:t>
            </a:r>
            <a:endParaRPr lang="pl-PL" sz="1000" dirty="0">
              <a:solidFill>
                <a:prstClr val="black"/>
              </a:solidFill>
            </a:endParaRPr>
          </a:p>
        </p:txBody>
      </p:sp>
      <p:pic>
        <p:nvPicPr>
          <p:cNvPr id="8" name="Obraz 7" descr="Obraz zawierający zrzut ekranu, Czcionka, Jaskrawoniebieski, Majorelle blue&#10;&#10;Opis wygenerowany automatycznie">
            <a:extLst>
              <a:ext uri="{FF2B5EF4-FFF2-40B4-BE49-F238E27FC236}">
                <a16:creationId xmlns="" xmlns:a16="http://schemas.microsoft.com/office/drawing/2014/main" id="{A82AA6E2-FAEE-D645-5167-CB188730678D}"/>
              </a:ext>
            </a:extLst>
          </p:cNvPr>
          <p:cNvPicPr>
            <a:picLocks noChangeAspect="1"/>
          </p:cNvPicPr>
          <p:nvPr/>
        </p:nvPicPr>
        <p:blipFill>
          <a:blip r:embed="rId2"/>
          <a:stretch>
            <a:fillRect/>
          </a:stretch>
        </p:blipFill>
        <p:spPr>
          <a:xfrm>
            <a:off x="0" y="6259120"/>
            <a:ext cx="2684206" cy="598880"/>
          </a:xfrm>
          <a:prstGeom prst="rect">
            <a:avLst/>
          </a:prstGeom>
        </p:spPr>
      </p:pic>
      <p:pic>
        <p:nvPicPr>
          <p:cNvPr id="10"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570" y="4800864"/>
            <a:ext cx="2271030" cy="852673"/>
          </a:xfrm>
          <a:prstGeom prst="rect">
            <a:avLst/>
          </a:prstGeom>
        </p:spPr>
      </p:pic>
    </p:spTree>
    <p:extLst>
      <p:ext uri="{BB962C8B-B14F-4D97-AF65-F5344CB8AC3E}">
        <p14:creationId xmlns:p14="http://schemas.microsoft.com/office/powerpoint/2010/main" val="3281833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0000" lnSpcReduction="20000"/>
          </a:bodyPr>
          <a:lstStyle/>
          <a:p>
            <a:r>
              <a:rPr lang="en-GB" dirty="0"/>
              <a:t>Algorithmic </a:t>
            </a:r>
            <a:r>
              <a:rPr lang="en-GB" dirty="0" smtClean="0"/>
              <a:t>Puzzles</a:t>
            </a:r>
            <a:endParaRPr lang="lv-LV" dirty="0" smtClean="0"/>
          </a:p>
          <a:p>
            <a:r>
              <a:rPr lang="en-US" dirty="0" smtClean="0"/>
              <a:t>Present </a:t>
            </a:r>
            <a:r>
              <a:rPr lang="en-US" dirty="0"/>
              <a:t>students with algorithmic puzzles or challenges that require logical thinking and step-by-step problem solving. Encourage them to break down the problem, identify patterns and devise algorithms to solve it. This activity develops their algorithmic thinking </a:t>
            </a:r>
            <a:r>
              <a:rPr lang="en-US" dirty="0" smtClean="0"/>
              <a:t>skills</a:t>
            </a:r>
            <a:endParaRPr lang="en-US" dirty="0"/>
          </a:p>
          <a:p>
            <a:endParaRPr lang="pl-PL" dirty="0"/>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7" name="Picture 6"/>
          <p:cNvPicPr/>
          <p:nvPr/>
        </p:nvPicPr>
        <p:blipFill>
          <a:blip r:embed="rId3"/>
          <a:stretch>
            <a:fillRect/>
          </a:stretch>
        </p:blipFill>
        <p:spPr>
          <a:xfrm>
            <a:off x="1197586" y="2126456"/>
            <a:ext cx="3886770" cy="3657600"/>
          </a:xfrm>
          <a:prstGeom prst="rect">
            <a:avLst/>
          </a:prstGeom>
        </p:spPr>
      </p:pic>
    </p:spTree>
    <p:extLst>
      <p:ext uri="{BB962C8B-B14F-4D97-AF65-F5344CB8AC3E}">
        <p14:creationId xmlns:p14="http://schemas.microsoft.com/office/powerpoint/2010/main" val="3952873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7500" lnSpcReduction="20000"/>
          </a:bodyPr>
          <a:lstStyle/>
          <a:p>
            <a:r>
              <a:rPr lang="en-GB" dirty="0"/>
              <a:t>Coding </a:t>
            </a:r>
            <a:r>
              <a:rPr lang="en-GB" dirty="0" smtClean="0"/>
              <a:t>Projects</a:t>
            </a:r>
            <a:endParaRPr lang="lv-LV" dirty="0" smtClean="0"/>
          </a:p>
          <a:p>
            <a:r>
              <a:rPr lang="en-US" dirty="0" smtClean="0"/>
              <a:t>Set </a:t>
            </a:r>
            <a:r>
              <a:rPr lang="en-US" dirty="0"/>
              <a:t>coding projects using block-based programming languages such as Scratch or visual programming tools such as </a:t>
            </a:r>
            <a:r>
              <a:rPr lang="en-US" dirty="0" err="1"/>
              <a:t>Blockly</a:t>
            </a:r>
            <a:r>
              <a:rPr lang="en-US" dirty="0"/>
              <a:t>. Students can practice computational thinking concepts while developing their coding skills by creating interactive stories, games or </a:t>
            </a:r>
            <a:r>
              <a:rPr lang="en-US" dirty="0" smtClean="0"/>
              <a:t>simulations</a:t>
            </a:r>
            <a:endParaRPr lang="en-US" dirty="0"/>
          </a:p>
          <a:p>
            <a:endParaRPr lang="pl-PL" dirty="0"/>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9" name="Picture 8"/>
          <p:cNvPicPr/>
          <p:nvPr/>
        </p:nvPicPr>
        <p:blipFill>
          <a:blip r:embed="rId3"/>
          <a:stretch>
            <a:fillRect/>
          </a:stretch>
        </p:blipFill>
        <p:spPr>
          <a:xfrm>
            <a:off x="1148120" y="2057400"/>
            <a:ext cx="3985702" cy="3783208"/>
          </a:xfrm>
          <a:prstGeom prst="rect">
            <a:avLst/>
          </a:prstGeom>
        </p:spPr>
      </p:pic>
    </p:spTree>
    <p:extLst>
      <p:ext uri="{BB962C8B-B14F-4D97-AF65-F5344CB8AC3E}">
        <p14:creationId xmlns:p14="http://schemas.microsoft.com/office/powerpoint/2010/main" val="1103805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0000" lnSpcReduction="20000"/>
          </a:bodyPr>
          <a:lstStyle/>
          <a:p>
            <a:r>
              <a:rPr lang="en-GB" dirty="0" smtClean="0"/>
              <a:t>Pattern Recognition</a:t>
            </a:r>
            <a:endParaRPr lang="lv-LV" dirty="0" smtClean="0"/>
          </a:p>
          <a:p>
            <a:r>
              <a:rPr lang="en-US" dirty="0"/>
              <a:t>Presenting patterns or sequences to students, asking them to identify the rules that underlie them. This activity fosters the development of pattern recognition skills, which is an essential component of computational thinking. In order to challenge their peers, students can also create their own pattern </a:t>
            </a:r>
            <a:r>
              <a:rPr lang="en-US" dirty="0" smtClean="0"/>
              <a:t>sequences</a:t>
            </a:r>
            <a:endParaRPr lang="pl-PL" dirty="0"/>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7" name="Picture 6"/>
          <p:cNvPicPr/>
          <p:nvPr/>
        </p:nvPicPr>
        <p:blipFill>
          <a:blip r:embed="rId3"/>
          <a:stretch>
            <a:fillRect/>
          </a:stretch>
        </p:blipFill>
        <p:spPr>
          <a:xfrm>
            <a:off x="1230903" y="2057400"/>
            <a:ext cx="3820135" cy="3812481"/>
          </a:xfrm>
          <a:prstGeom prst="rect">
            <a:avLst/>
          </a:prstGeom>
        </p:spPr>
      </p:pic>
    </p:spTree>
    <p:extLst>
      <p:ext uri="{BB962C8B-B14F-4D97-AF65-F5344CB8AC3E}">
        <p14:creationId xmlns:p14="http://schemas.microsoft.com/office/powerpoint/2010/main" val="1752583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0000" lnSpcReduction="20000"/>
          </a:bodyPr>
          <a:lstStyle/>
          <a:p>
            <a:r>
              <a:rPr lang="en-GB" dirty="0"/>
              <a:t>Decomposition </a:t>
            </a:r>
            <a:r>
              <a:rPr lang="en-GB" dirty="0" smtClean="0"/>
              <a:t>Exercises</a:t>
            </a:r>
            <a:endParaRPr lang="lv-LV" dirty="0" smtClean="0"/>
          </a:p>
          <a:p>
            <a:r>
              <a:rPr lang="en-US" dirty="0"/>
              <a:t>Present students with a complex problem and guide them to break it down into smaller, more manageable pieces. Encourage them to see how the </a:t>
            </a:r>
            <a:r>
              <a:rPr lang="en-US" dirty="0" smtClean="0"/>
              <a:t>sub</a:t>
            </a:r>
            <a:r>
              <a:rPr lang="lv-LV" dirty="0" smtClean="0"/>
              <a:t>-</a:t>
            </a:r>
            <a:r>
              <a:rPr lang="en-US" dirty="0" smtClean="0"/>
              <a:t>problems </a:t>
            </a:r>
            <a:r>
              <a:rPr lang="en-US" dirty="0"/>
              <a:t>relate to one another and to develop strategies for solving each. This activity will enhance their ability to break down problems and to think in a modular </a:t>
            </a:r>
            <a:r>
              <a:rPr lang="en-US" dirty="0" smtClean="0"/>
              <a:t>way</a:t>
            </a:r>
            <a:endParaRPr lang="pl-PL" dirty="0"/>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7" name="Picture 6"/>
          <p:cNvPicPr/>
          <p:nvPr/>
        </p:nvPicPr>
        <p:blipFill>
          <a:blip r:embed="rId3"/>
          <a:stretch>
            <a:fillRect/>
          </a:stretch>
        </p:blipFill>
        <p:spPr>
          <a:xfrm>
            <a:off x="1107811" y="2006894"/>
            <a:ext cx="4066320" cy="3862094"/>
          </a:xfrm>
          <a:prstGeom prst="rect">
            <a:avLst/>
          </a:prstGeom>
        </p:spPr>
      </p:pic>
    </p:spTree>
    <p:extLst>
      <p:ext uri="{BB962C8B-B14F-4D97-AF65-F5344CB8AC3E}">
        <p14:creationId xmlns:p14="http://schemas.microsoft.com/office/powerpoint/2010/main" val="243363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0000" lnSpcReduction="20000"/>
          </a:bodyPr>
          <a:lstStyle/>
          <a:p>
            <a:r>
              <a:rPr lang="en-GB" dirty="0"/>
              <a:t>Robotics or Physical </a:t>
            </a:r>
            <a:r>
              <a:rPr lang="en-GB" dirty="0" smtClean="0"/>
              <a:t>Computing</a:t>
            </a:r>
            <a:endParaRPr lang="lv-LV" dirty="0" smtClean="0"/>
          </a:p>
          <a:p>
            <a:r>
              <a:rPr lang="en-US" dirty="0"/>
              <a:t>Use robotics kits or physical computing platforms such as Arduino to engage students in hands-on activities. As they program and control physical devices, they can apply computational thinking concepts. They can design algorithms for maze navigation, interactive sensors or task automation</a:t>
            </a:r>
            <a:endParaRPr lang="pl-PL" dirty="0"/>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7" name="Picture 6"/>
          <p:cNvPicPr/>
          <p:nvPr/>
        </p:nvPicPr>
        <p:blipFill>
          <a:blip r:embed="rId3"/>
          <a:stretch>
            <a:fillRect/>
          </a:stretch>
        </p:blipFill>
        <p:spPr>
          <a:xfrm>
            <a:off x="1160300" y="2092722"/>
            <a:ext cx="3961341" cy="3740944"/>
          </a:xfrm>
          <a:prstGeom prst="rect">
            <a:avLst/>
          </a:prstGeom>
        </p:spPr>
      </p:pic>
    </p:spTree>
    <p:extLst>
      <p:ext uri="{BB962C8B-B14F-4D97-AF65-F5344CB8AC3E}">
        <p14:creationId xmlns:p14="http://schemas.microsoft.com/office/powerpoint/2010/main" val="1803926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0000" lnSpcReduction="20000"/>
          </a:bodyPr>
          <a:lstStyle/>
          <a:p>
            <a:r>
              <a:rPr lang="en-GB" dirty="0"/>
              <a:t>Data Analysis and </a:t>
            </a:r>
            <a:r>
              <a:rPr lang="en-GB" dirty="0" smtClean="0"/>
              <a:t>Visualization</a:t>
            </a:r>
            <a:endParaRPr lang="lv-LV" dirty="0" smtClean="0"/>
          </a:p>
          <a:p>
            <a:r>
              <a:rPr lang="en-US" dirty="0"/>
              <a:t>Introduce students to data analysis tools and guide them in the analysis and interpretation of data sets. Encourage them to use graphs and charts to </a:t>
            </a:r>
            <a:r>
              <a:rPr lang="en-US" dirty="0" smtClean="0"/>
              <a:t>visualize </a:t>
            </a:r>
            <a:r>
              <a:rPr lang="en-US" dirty="0"/>
              <a:t>their findings and to identify patterns, trends and relationships within the data. This activity will enhance their ability to extract meaningful insights from </a:t>
            </a:r>
            <a:r>
              <a:rPr lang="en-US" dirty="0" smtClean="0"/>
              <a:t>data</a:t>
            </a:r>
            <a:endParaRPr lang="en-US" dirty="0"/>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7" name="Picture 6"/>
          <p:cNvPicPr/>
          <p:nvPr/>
        </p:nvPicPr>
        <p:blipFill>
          <a:blip r:embed="rId3"/>
          <a:stretch>
            <a:fillRect/>
          </a:stretch>
        </p:blipFill>
        <p:spPr>
          <a:xfrm>
            <a:off x="1299112" y="2057400"/>
            <a:ext cx="3888350" cy="3850599"/>
          </a:xfrm>
          <a:prstGeom prst="rect">
            <a:avLst/>
          </a:prstGeom>
        </p:spPr>
      </p:pic>
    </p:spTree>
    <p:extLst>
      <p:ext uri="{BB962C8B-B14F-4D97-AF65-F5344CB8AC3E}">
        <p14:creationId xmlns:p14="http://schemas.microsoft.com/office/powerpoint/2010/main" val="3954251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49000">
              <a:srgbClr val="E0DB7E"/>
            </a:gs>
            <a:gs pos="83000">
              <a:srgbClr val="FFE265"/>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833E5F-D27D-8673-FD51-C537BBFAD3B0}"/>
              </a:ext>
            </a:extLst>
          </p:cNvPr>
          <p:cNvSpPr>
            <a:spLocks noGrp="1"/>
          </p:cNvSpPr>
          <p:nvPr>
            <p:ph type="title"/>
          </p:nvPr>
        </p:nvSpPr>
        <p:spPr>
          <a:xfrm>
            <a:off x="1342103" y="789956"/>
            <a:ext cx="8524568" cy="1061884"/>
          </a:xfrm>
        </p:spPr>
        <p:txBody>
          <a:bodyPr>
            <a:normAutofit fontScale="90000"/>
          </a:bodyPr>
          <a:lstStyle/>
          <a:p>
            <a:pPr algn="ctr"/>
            <a:r>
              <a:rPr lang="en-GB" sz="4400" dirty="0" smtClean="0"/>
              <a:t>LEARNING-TEACHING ACTIVITIES</a:t>
            </a:r>
            <a:r>
              <a:rPr lang="lv-LV" sz="4400" dirty="0" smtClean="0"/>
              <a:t> FOR </a:t>
            </a:r>
            <a:r>
              <a:rPr lang="en-GB" sz="4400" dirty="0" smtClean="0"/>
              <a:t>COMPUTATIONAL THINKING</a:t>
            </a:r>
            <a:endParaRPr lang="pl-PL" sz="4400" dirty="0"/>
          </a:p>
        </p:txBody>
      </p:sp>
      <p:sp>
        <p:nvSpPr>
          <p:cNvPr id="3" name="Symbol zastępczy zawartości 2">
            <a:extLst>
              <a:ext uri="{FF2B5EF4-FFF2-40B4-BE49-F238E27FC236}">
                <a16:creationId xmlns:a16="http://schemas.microsoft.com/office/drawing/2014/main" xmlns="" id="{F8FD2E8E-A97C-2CBF-A1D9-0F7F589F5B5D}"/>
              </a:ext>
            </a:extLst>
          </p:cNvPr>
          <p:cNvSpPr>
            <a:spLocks noGrp="1"/>
          </p:cNvSpPr>
          <p:nvPr>
            <p:ph idx="1"/>
          </p:nvPr>
        </p:nvSpPr>
        <p:spPr>
          <a:xfrm>
            <a:off x="6096000" y="2049462"/>
            <a:ext cx="5259388" cy="3811588"/>
          </a:xfrm>
        </p:spPr>
        <p:txBody>
          <a:bodyPr>
            <a:normAutofit fontScale="77500" lnSpcReduction="20000"/>
          </a:bodyPr>
          <a:lstStyle/>
          <a:p>
            <a:r>
              <a:rPr lang="en-GB" dirty="0"/>
              <a:t>Computational Thinking </a:t>
            </a:r>
            <a:r>
              <a:rPr lang="en-GB" dirty="0" smtClean="0"/>
              <a:t>Games</a:t>
            </a:r>
            <a:endParaRPr lang="lv-LV" dirty="0" smtClean="0"/>
          </a:p>
          <a:p>
            <a:r>
              <a:rPr lang="en-US" dirty="0"/>
              <a:t>Incorporate computational thinking focused educational games or online platforms. These platforms often provide interactive challenges that reinforce concepts like sequence, conditional, looping and decomposing</a:t>
            </a:r>
          </a:p>
        </p:txBody>
      </p:sp>
      <p:sp>
        <p:nvSpPr>
          <p:cNvPr id="4" name="Symbol zastępczy tekstu 3">
            <a:extLst>
              <a:ext uri="{FF2B5EF4-FFF2-40B4-BE49-F238E27FC236}">
                <a16:creationId xmlns:a16="http://schemas.microsoft.com/office/drawing/2014/main" xmlns="" id="{88E45E5C-571D-9DA0-8341-744693F6EF24}"/>
              </a:ext>
            </a:extLst>
          </p:cNvPr>
          <p:cNvSpPr>
            <a:spLocks noGrp="1"/>
          </p:cNvSpPr>
          <p:nvPr>
            <p:ph type="body" sz="half" idx="2"/>
          </p:nvPr>
        </p:nvSpPr>
        <p:spPr>
          <a:xfrm>
            <a:off x="839788" y="2057400"/>
            <a:ext cx="4602367" cy="3811588"/>
          </a:xfrm>
        </p:spPr>
        <p:txBody>
          <a:bodyPr>
            <a:normAutofit/>
          </a:bodyPr>
          <a:lstStyle/>
          <a:p>
            <a:endParaRPr lang="pl-PL" sz="2400" dirty="0"/>
          </a:p>
        </p:txBody>
      </p:sp>
      <p:pic>
        <p:nvPicPr>
          <p:cNvPr id="5" name="Obraz 4" descr="Obraz zawierający zrzut ekranu, Czcionka, Jaskrawoniebieski, Majorelle blue&#10;&#10;Opis wygenerowany automatycznie">
            <a:extLst>
              <a:ext uri="{FF2B5EF4-FFF2-40B4-BE49-F238E27FC236}">
                <a16:creationId xmlns:a16="http://schemas.microsoft.com/office/drawing/2014/main" xmlns="" id="{BE0C642B-D383-C7DF-19E1-691BFC568FA9}"/>
              </a:ext>
            </a:extLst>
          </p:cNvPr>
          <p:cNvPicPr>
            <a:picLocks noChangeAspect="1"/>
          </p:cNvPicPr>
          <p:nvPr/>
        </p:nvPicPr>
        <p:blipFill>
          <a:blip r:embed="rId2"/>
          <a:stretch>
            <a:fillRect/>
          </a:stretch>
        </p:blipFill>
        <p:spPr>
          <a:xfrm>
            <a:off x="0" y="6259120"/>
            <a:ext cx="2684206" cy="598880"/>
          </a:xfrm>
          <a:prstGeom prst="rect">
            <a:avLst/>
          </a:prstGeom>
        </p:spPr>
      </p:pic>
      <p:pic>
        <p:nvPicPr>
          <p:cNvPr id="8" name="Picture 7"/>
          <p:cNvPicPr/>
          <p:nvPr/>
        </p:nvPicPr>
        <p:blipFill>
          <a:blip r:embed="rId3"/>
          <a:stretch>
            <a:fillRect/>
          </a:stretch>
        </p:blipFill>
        <p:spPr>
          <a:xfrm>
            <a:off x="1126480" y="2049462"/>
            <a:ext cx="4028982" cy="3811588"/>
          </a:xfrm>
          <a:prstGeom prst="rect">
            <a:avLst/>
          </a:prstGeom>
        </p:spPr>
      </p:pic>
    </p:spTree>
    <p:extLst>
      <p:ext uri="{BB962C8B-B14F-4D97-AF65-F5344CB8AC3E}">
        <p14:creationId xmlns:p14="http://schemas.microsoft.com/office/powerpoint/2010/main" val="212737639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zione standard1" id="{EDF50828-EE4F-E24B-A492-F3187F4D4583}" vid="{82E5DBEF-FC1B-904C-BD35-1663F52A076C}"/>
    </a:ext>
  </a:ext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zione standard1" id="{EDF50828-EE4F-E24B-A492-F3187F4D4583}" vid="{82E5DBEF-FC1B-904C-BD35-1663F52A076C}"/>
    </a:ext>
  </a:extLst>
</a:theme>
</file>

<file path=docMetadata/LabelInfo.xml><?xml version="1.0" encoding="utf-8"?>
<clbl:labelList xmlns:clbl="http://schemas.microsoft.com/office/2020/mipLabelMetadata">
  <clbl:label id="{262dbaf1-38a1-43f9-a7da-3022da85cc5e}" enabled="0" method="" siteId="{262dbaf1-38a1-43f9-a7da-3022da85cc5e}" removed="1"/>
</clbl:labelList>
</file>

<file path=docProps/app.xml><?xml version="1.0" encoding="utf-8"?>
<Properties xmlns="http://schemas.openxmlformats.org/officeDocument/2006/extended-properties" xmlns:vt="http://schemas.openxmlformats.org/officeDocument/2006/docPropsVTypes">
  <Template>Rbts Layout Presentazione standard1</Template>
  <TotalTime>190</TotalTime>
  <Words>715</Words>
  <Application>Microsoft Office PowerPoint</Application>
  <PresentationFormat>Panoramiczny</PresentationFormat>
  <Paragraphs>45</Paragraphs>
  <Slides>15</Slides>
  <Notes>0</Notes>
  <HiddenSlides>0</HiddenSlides>
  <MMClips>0</MMClips>
  <ScaleCrop>false</ScaleCrop>
  <HeadingPairs>
    <vt:vector size="6" baseType="variant">
      <vt:variant>
        <vt:lpstr>Używane czcionki</vt:lpstr>
      </vt:variant>
      <vt:variant>
        <vt:i4>9</vt:i4>
      </vt:variant>
      <vt:variant>
        <vt:lpstr>Motyw</vt:lpstr>
      </vt:variant>
      <vt:variant>
        <vt:i4>3</vt:i4>
      </vt:variant>
      <vt:variant>
        <vt:lpstr>Tytuły slajdów</vt:lpstr>
      </vt:variant>
      <vt:variant>
        <vt:i4>15</vt:i4>
      </vt:variant>
    </vt:vector>
  </HeadingPairs>
  <TitlesOfParts>
    <vt:vector size="27" baseType="lpstr">
      <vt:lpstr>Aptos</vt:lpstr>
      <vt:lpstr>Aptos Display</vt:lpstr>
      <vt:lpstr>Arial</vt:lpstr>
      <vt:lpstr>Calibri</vt:lpstr>
      <vt:lpstr>Calibri Light</vt:lpstr>
      <vt:lpstr>Century Gothic</vt:lpstr>
      <vt:lpstr>Inter Bold</vt:lpstr>
      <vt:lpstr>Poppins</vt:lpstr>
      <vt:lpstr>Times New Roman</vt:lpstr>
      <vt:lpstr>Tema di Office</vt:lpstr>
      <vt:lpstr>Projekt niestandardowy</vt:lpstr>
      <vt:lpstr>1_Tema di Office</vt:lpstr>
      <vt:lpstr>Prezentacja programu PowerPoint</vt:lpstr>
      <vt:lpstr>MODULE 9: DEVELOPMENT OF COMPUTATIONAL THINKING</vt:lpstr>
      <vt:lpstr>LEARNING-TEACHING ACTIVITIES FOR COMPUTATIONAL THINKING</vt:lpstr>
      <vt:lpstr>LEARNING-TEACHING ACTIVITIES FOR COMPUTATIONAL THINKING</vt:lpstr>
      <vt:lpstr>LEARNING-TEACHING ACTIVITIES FOR COMPUTATIONAL THINKING</vt:lpstr>
      <vt:lpstr>LEARNING-TEACHING ACTIVITIES FOR COMPUTATIONAL THINKING</vt:lpstr>
      <vt:lpstr>LEARNING-TEACHING ACTIVITIES FOR COMPUTATIONAL THINKING</vt:lpstr>
      <vt:lpstr>LEARNING-TEACHING ACTIVITIES FOR COMPUTATIONAL THINKING</vt:lpstr>
      <vt:lpstr>LEARNING-TEACHING ACTIVITIES FOR COMPUTATIONAL THINKING</vt:lpstr>
      <vt:lpstr>LEARNING-TEACHING ACTIVITIES FOR COMPUTATIONAL THINKING</vt:lpstr>
      <vt:lpstr>LEARNING-TEACHING ACTIVITIES FOR COMPUTATIONAL THINKING</vt:lpstr>
      <vt:lpstr>LEARNING-TEACHING ACTIVITIES FOR COMPUTATIONAL THINKING</vt:lpstr>
      <vt:lpstr>Conclusion</vt:lpstr>
      <vt:lpstr>Thank you for your attention!</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X: MODULE TITLE</dc:title>
  <dc:creator>Witulska Klaudia</dc:creator>
  <cp:lastModifiedBy>Ania</cp:lastModifiedBy>
  <cp:revision>20</cp:revision>
  <dcterms:created xsi:type="dcterms:W3CDTF">2024-08-05T10:37:09Z</dcterms:created>
  <dcterms:modified xsi:type="dcterms:W3CDTF">2025-03-31T17:50:32Z</dcterms:modified>
</cp:coreProperties>
</file>