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70" r:id="rId3"/>
  </p:sldMasterIdLst>
  <p:sldIdLst>
    <p:sldId id="275" r:id="rId4"/>
    <p:sldId id="276" r:id="rId5"/>
    <p:sldId id="274" r:id="rId6"/>
    <p:sldId id="266" r:id="rId7"/>
    <p:sldId id="273" r:id="rId8"/>
    <p:sldId id="272" r:id="rId9"/>
    <p:sldId id="271" r:id="rId10"/>
    <p:sldId id="270" r:id="rId11"/>
    <p:sldId id="259" r:id="rId12"/>
    <p:sldId id="277" r:id="rId13"/>
    <p:sldId id="278"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65"/>
    <a:srgbClr val="F2AA84"/>
    <a:srgbClr val="FF9900"/>
    <a:srgbClr val="E0DB7E"/>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54" autoAdjust="0"/>
    <p:restoredTop sz="94710"/>
  </p:normalViewPr>
  <p:slideViewPr>
    <p:cSldViewPr snapToGrid="0">
      <p:cViewPr varScale="1">
        <p:scale>
          <a:sx n="84" d="100"/>
          <a:sy n="84" d="100"/>
        </p:scale>
        <p:origin x="42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8653D4C-E33B-F890-AA9C-A516DE43A622}"/>
              </a:ext>
            </a:extLst>
          </p:cNvPr>
          <p:cNvSpPr>
            <a:spLocks noGrp="1"/>
          </p:cNvSpPr>
          <p:nvPr>
            <p:ph type="ctrTitle"/>
          </p:nvPr>
        </p:nvSpPr>
        <p:spPr>
          <a:xfrm>
            <a:off x="1524000" y="1432062"/>
            <a:ext cx="9144000" cy="2387600"/>
          </a:xfrm>
        </p:spPr>
        <p:txBody>
          <a:bodyPr anchor="b"/>
          <a:lstStyle>
            <a:lvl1pPr algn="ctr">
              <a:defRPr sz="6000"/>
            </a:lvl1pPr>
          </a:lstStyle>
          <a:p>
            <a:r>
              <a:rPr lang="pl-PL"/>
              <a:t>Kliknij, aby edytować styl</a:t>
            </a:r>
            <a:endParaRPr lang="it-IT" dirty="0"/>
          </a:p>
        </p:txBody>
      </p:sp>
      <p:sp>
        <p:nvSpPr>
          <p:cNvPr id="3" name="Sottotitolo 2">
            <a:extLst>
              <a:ext uri="{FF2B5EF4-FFF2-40B4-BE49-F238E27FC236}">
                <a16:creationId xmlns:a16="http://schemas.microsoft.com/office/drawing/2014/main" xmlns="" id="{FBF740E9-E4A7-D891-7788-80BD0FE680BA}"/>
              </a:ext>
            </a:extLst>
          </p:cNvPr>
          <p:cNvSpPr>
            <a:spLocks noGrp="1"/>
          </p:cNvSpPr>
          <p:nvPr>
            <p:ph type="subTitle" idx="1"/>
          </p:nvPr>
        </p:nvSpPr>
        <p:spPr>
          <a:xfrm>
            <a:off x="1524000" y="389409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it-IT"/>
          </a:p>
        </p:txBody>
      </p:sp>
      <p:sp>
        <p:nvSpPr>
          <p:cNvPr id="4" name="Segnaposto data 3">
            <a:extLst>
              <a:ext uri="{FF2B5EF4-FFF2-40B4-BE49-F238E27FC236}">
                <a16:creationId xmlns:a16="http://schemas.microsoft.com/office/drawing/2014/main" xmlns="" id="{B7162736-93C2-4245-0E30-F491E39381CE}"/>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5" name="Segnaposto piè di pagina 4">
            <a:extLst>
              <a:ext uri="{FF2B5EF4-FFF2-40B4-BE49-F238E27FC236}">
                <a16:creationId xmlns:a16="http://schemas.microsoft.com/office/drawing/2014/main" xmlns="" id="{FA0AACC3-4A1D-B01D-6EA7-30C35643765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8A51D2F0-DE92-0C5E-F71D-2059D54F4442}"/>
              </a:ext>
            </a:extLst>
          </p:cNvPr>
          <p:cNvSpPr>
            <a:spLocks noGrp="1"/>
          </p:cNvSpPr>
          <p:nvPr>
            <p:ph type="sldNum" sz="quarter" idx="12"/>
          </p:nvPr>
        </p:nvSpPr>
        <p:spPr/>
        <p:txBody>
          <a:bodyPr/>
          <a:lstStyle/>
          <a:p>
            <a:fld id="{CA96A07C-152F-B645-9AA3-B2051AD0F675}" type="slidenum">
              <a:rPr lang="it-IT" smtClean="0"/>
              <a:t>‹#›</a:t>
            </a:fld>
            <a:endParaRPr lang="it-IT"/>
          </a:p>
        </p:txBody>
      </p:sp>
      <p:grpSp>
        <p:nvGrpSpPr>
          <p:cNvPr id="18" name="Group 7">
            <a:extLst>
              <a:ext uri="{FF2B5EF4-FFF2-40B4-BE49-F238E27FC236}">
                <a16:creationId xmlns:a16="http://schemas.microsoft.com/office/drawing/2014/main" xmlns="" id="{9DC92732-881F-467E-E065-0A8B561CD619}"/>
              </a:ext>
            </a:extLst>
          </p:cNvPr>
          <p:cNvGrpSpPr/>
          <p:nvPr userDrawn="1"/>
        </p:nvGrpSpPr>
        <p:grpSpPr>
          <a:xfrm>
            <a:off x="10172700" y="0"/>
            <a:ext cx="2019300" cy="2011680"/>
            <a:chOff x="0" y="0"/>
            <a:chExt cx="986670" cy="1075396"/>
          </a:xfrm>
        </p:grpSpPr>
        <p:sp>
          <p:nvSpPr>
            <p:cNvPr id="19" name="Freeform 8">
              <a:extLst>
                <a:ext uri="{FF2B5EF4-FFF2-40B4-BE49-F238E27FC236}">
                  <a16:creationId xmlns:a16="http://schemas.microsoft.com/office/drawing/2014/main" xmlns="" id="{F7E58D88-8717-91A6-D9DA-9F5F4BCE1EC0}"/>
                </a:ext>
              </a:extLst>
            </p:cNvPr>
            <p:cNvSpPr/>
            <p:nvPr/>
          </p:nvSpPr>
          <p:spPr>
            <a:xfrm>
              <a:off x="0" y="0"/>
              <a:ext cx="986670" cy="1075396"/>
            </a:xfrm>
            <a:custGeom>
              <a:avLst/>
              <a:gdLst/>
              <a:ahLst/>
              <a:cxnLst/>
              <a:rect l="l" t="t" r="r" b="b"/>
              <a:pathLst>
                <a:path w="986670" h="1075396">
                  <a:moveTo>
                    <a:pt x="0" y="0"/>
                  </a:moveTo>
                  <a:lnTo>
                    <a:pt x="986670" y="0"/>
                  </a:lnTo>
                  <a:lnTo>
                    <a:pt x="986670" y="1075396"/>
                  </a:lnTo>
                  <a:lnTo>
                    <a:pt x="0" y="1075396"/>
                  </a:lnTo>
                  <a:close/>
                </a:path>
              </a:pathLst>
            </a:custGeom>
            <a:solidFill>
              <a:srgbClr val="736464"/>
            </a:solidFill>
          </p:spPr>
          <p:txBody>
            <a:bodyPr/>
            <a:lstStyle/>
            <a:p>
              <a:endParaRPr lang="it-IT"/>
            </a:p>
          </p:txBody>
        </p:sp>
        <p:sp>
          <p:nvSpPr>
            <p:cNvPr id="20" name="TextBox 9">
              <a:extLst>
                <a:ext uri="{FF2B5EF4-FFF2-40B4-BE49-F238E27FC236}">
                  <a16:creationId xmlns:a16="http://schemas.microsoft.com/office/drawing/2014/main" xmlns="" id="{37BB8820-F589-25DC-2E9F-2F1D45EC4243}"/>
                </a:ext>
              </a:extLst>
            </p:cNvPr>
            <p:cNvSpPr txBox="1"/>
            <p:nvPr/>
          </p:nvSpPr>
          <p:spPr>
            <a:xfrm>
              <a:off x="0" y="-38100"/>
              <a:ext cx="986670" cy="1113496"/>
            </a:xfrm>
            <a:prstGeom prst="rect">
              <a:avLst/>
            </a:prstGeom>
          </p:spPr>
          <p:txBody>
            <a:bodyPr lIns="50800" tIns="50800" rIns="50800" bIns="50800" rtlCol="0" anchor="ctr"/>
            <a:lstStyle/>
            <a:p>
              <a:pPr algn="ctr">
                <a:lnSpc>
                  <a:spcPts val="2659"/>
                </a:lnSpc>
                <a:spcBef>
                  <a:spcPct val="0"/>
                </a:spcBef>
              </a:pPr>
              <a:endParaRPr/>
            </a:p>
          </p:txBody>
        </p:sp>
      </p:grpSp>
      <p:sp>
        <p:nvSpPr>
          <p:cNvPr id="21" name="Freeform 12">
            <a:extLst>
              <a:ext uri="{FF2B5EF4-FFF2-40B4-BE49-F238E27FC236}">
                <a16:creationId xmlns:a16="http://schemas.microsoft.com/office/drawing/2014/main" xmlns="" id="{03AF15EE-9D4E-05E9-27D9-FFC517ECA61E}"/>
              </a:ext>
            </a:extLst>
          </p:cNvPr>
          <p:cNvSpPr/>
          <p:nvPr userDrawn="1"/>
        </p:nvSpPr>
        <p:spPr>
          <a:xfrm>
            <a:off x="10668000" y="328903"/>
            <a:ext cx="958693" cy="1100800"/>
          </a:xfrm>
          <a:custGeom>
            <a:avLst/>
            <a:gdLst/>
            <a:ahLst/>
            <a:cxnLst/>
            <a:rect l="l" t="t" r="r" b="b"/>
            <a:pathLst>
              <a:path w="2083923" h="2057400">
                <a:moveTo>
                  <a:pt x="0" y="0"/>
                </a:moveTo>
                <a:lnTo>
                  <a:pt x="2083923" y="0"/>
                </a:lnTo>
                <a:lnTo>
                  <a:pt x="2083923" y="2057400"/>
                </a:lnTo>
                <a:lnTo>
                  <a:pt x="0" y="20574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it-IT"/>
          </a:p>
        </p:txBody>
      </p:sp>
      <p:grpSp>
        <p:nvGrpSpPr>
          <p:cNvPr id="22" name="Group 5">
            <a:extLst>
              <a:ext uri="{FF2B5EF4-FFF2-40B4-BE49-F238E27FC236}">
                <a16:creationId xmlns:a16="http://schemas.microsoft.com/office/drawing/2014/main" xmlns="" id="{10F73C1D-8144-50D1-FED7-688E2274B195}"/>
              </a:ext>
            </a:extLst>
          </p:cNvPr>
          <p:cNvGrpSpPr/>
          <p:nvPr/>
        </p:nvGrpSpPr>
        <p:grpSpPr>
          <a:xfrm>
            <a:off x="9919599" y="4460469"/>
            <a:ext cx="2272401" cy="2332536"/>
            <a:chOff x="0" y="0"/>
            <a:chExt cx="4866868" cy="5486400"/>
          </a:xfrm>
        </p:grpSpPr>
        <p:pic>
          <p:nvPicPr>
            <p:cNvPr id="25" name="Picture 6">
              <a:extLst>
                <a:ext uri="{FF2B5EF4-FFF2-40B4-BE49-F238E27FC236}">
                  <a16:creationId xmlns:a16="http://schemas.microsoft.com/office/drawing/2014/main" xmlns="" id="{7481558D-232F-67B1-5CF9-3F5A9E804303}"/>
                </a:ext>
              </a:extLst>
            </p:cNvPr>
            <p:cNvPicPr>
              <a:picLocks noChangeAspect="1"/>
            </p:cNvPicPr>
            <p:nvPr/>
          </p:nvPicPr>
          <p:blipFill>
            <a:blip r:embed="rId4"/>
            <a:srcRect l="20412" r="20412"/>
            <a:stretch>
              <a:fillRect/>
            </a:stretch>
          </p:blipFill>
          <p:spPr>
            <a:xfrm>
              <a:off x="0" y="0"/>
              <a:ext cx="4866868" cy="5486400"/>
            </a:xfrm>
            <a:prstGeom prst="rect">
              <a:avLst/>
            </a:prstGeom>
          </p:spPr>
        </p:pic>
      </p:grpSp>
      <p:sp>
        <p:nvSpPr>
          <p:cNvPr id="23" name="Freeform 10">
            <a:extLst>
              <a:ext uri="{FF2B5EF4-FFF2-40B4-BE49-F238E27FC236}">
                <a16:creationId xmlns:a16="http://schemas.microsoft.com/office/drawing/2014/main" xmlns="" id="{DAF23C69-9187-1DF4-58E6-7C938D086EFB}"/>
              </a:ext>
            </a:extLst>
          </p:cNvPr>
          <p:cNvSpPr/>
          <p:nvPr/>
        </p:nvSpPr>
        <p:spPr>
          <a:xfrm>
            <a:off x="4995900" y="-10477"/>
            <a:ext cx="1622400" cy="1333319"/>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5"/>
            <a:stretch>
              <a:fillRect/>
            </a:stretch>
          </a:blipFill>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it-IT"/>
          </a:p>
        </p:txBody>
      </p:sp>
      <p:sp>
        <p:nvSpPr>
          <p:cNvPr id="24" name="TextBox 15">
            <a:extLst>
              <a:ext uri="{FF2B5EF4-FFF2-40B4-BE49-F238E27FC236}">
                <a16:creationId xmlns:a16="http://schemas.microsoft.com/office/drawing/2014/main" xmlns="" id="{05029E9F-FCA0-A322-1812-1B9299621E12}"/>
              </a:ext>
            </a:extLst>
          </p:cNvPr>
          <p:cNvSpPr txBox="1"/>
          <p:nvPr/>
        </p:nvSpPr>
        <p:spPr>
          <a:xfrm flipV="1">
            <a:off x="5807100" y="7376432"/>
            <a:ext cx="1622400" cy="1142877"/>
          </a:xfrm>
          <a:prstGeom prst="rect">
            <a:avLst/>
          </a:prstGeom>
        </p:spPr>
        <p:style>
          <a:lnRef idx="0">
            <a:scrgbClr r="0" g="0" b="0"/>
          </a:lnRef>
          <a:fillRef idx="0">
            <a:scrgbClr r="0" g="0" b="0"/>
          </a:fillRef>
          <a:effectRef idx="0">
            <a:scrgbClr r="0" g="0" b="0"/>
          </a:effectRef>
          <a:fontRef idx="major"/>
        </p:style>
        <p:txBody>
          <a:bodyPr wrap="square" lIns="0" tIns="0" rIns="0" bIns="0"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ts val="9477"/>
              </a:lnSpc>
            </a:pPr>
            <a:r>
              <a:rPr lang="en-US" sz="6769" spc="-663" dirty="0">
                <a:solidFill>
                  <a:srgbClr val="FFFFFF"/>
                </a:solidFill>
                <a:latin typeface="Inter Bold"/>
              </a:rPr>
              <a:t>01</a:t>
            </a:r>
          </a:p>
        </p:txBody>
      </p:sp>
    </p:spTree>
    <p:extLst>
      <p:ext uri="{BB962C8B-B14F-4D97-AF65-F5344CB8AC3E}">
        <p14:creationId xmlns:p14="http://schemas.microsoft.com/office/powerpoint/2010/main" val="248497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619131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46140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979852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18206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077185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57094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89334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053865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279526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36793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xmlns="" id="{CE17ABD6-8BC6-3AFA-2444-EA21AF39A602}"/>
              </a:ext>
            </a:extLst>
          </p:cNvPr>
          <p:cNvGrpSpPr/>
          <p:nvPr userDrawn="1"/>
        </p:nvGrpSpPr>
        <p:grpSpPr>
          <a:xfrm>
            <a:off x="1" y="0"/>
            <a:ext cx="12192000" cy="2057400"/>
            <a:chOff x="0" y="0"/>
            <a:chExt cx="7228227" cy="1436517"/>
          </a:xfrm>
        </p:grpSpPr>
        <p:sp>
          <p:nvSpPr>
            <p:cNvPr id="8" name="Freeform 3">
              <a:extLst>
                <a:ext uri="{FF2B5EF4-FFF2-40B4-BE49-F238E27FC236}">
                  <a16:creationId xmlns:a16="http://schemas.microsoft.com/office/drawing/2014/main" xmlns="" id="{CAE303B5-1AB9-2DD4-A76C-56BCF0236BCE}"/>
                </a:ext>
              </a:extLst>
            </p:cNvPr>
            <p:cNvSpPr/>
            <p:nvPr/>
          </p:nvSpPr>
          <p:spPr>
            <a:xfrm>
              <a:off x="0" y="0"/>
              <a:ext cx="7228227" cy="1436517"/>
            </a:xfrm>
            <a:custGeom>
              <a:avLst/>
              <a:gdLst/>
              <a:ahLst/>
              <a:cxnLst/>
              <a:rect l="l" t="t" r="r" b="b"/>
              <a:pathLst>
                <a:path w="7228227" h="1436517">
                  <a:moveTo>
                    <a:pt x="0" y="0"/>
                  </a:moveTo>
                  <a:lnTo>
                    <a:pt x="7228227" y="0"/>
                  </a:lnTo>
                  <a:lnTo>
                    <a:pt x="7228227" y="1436517"/>
                  </a:lnTo>
                  <a:lnTo>
                    <a:pt x="0" y="1436517"/>
                  </a:lnTo>
                  <a:close/>
                </a:path>
              </a:pathLst>
            </a:custGeom>
            <a:solidFill>
              <a:srgbClr val="FD95BA"/>
            </a:solidFill>
          </p:spPr>
          <p:txBody>
            <a:bodyPr/>
            <a:lstStyle/>
            <a:p>
              <a:endParaRPr lang="it-IT"/>
            </a:p>
          </p:txBody>
        </p:sp>
        <p:sp>
          <p:nvSpPr>
            <p:cNvPr id="9" name="TextBox 4">
              <a:extLst>
                <a:ext uri="{FF2B5EF4-FFF2-40B4-BE49-F238E27FC236}">
                  <a16:creationId xmlns:a16="http://schemas.microsoft.com/office/drawing/2014/main" xmlns="" id="{2A973AC1-5ACA-AA43-B22A-C810AE9AA78D}"/>
                </a:ext>
              </a:extLst>
            </p:cNvPr>
            <p:cNvSpPr txBox="1"/>
            <p:nvPr/>
          </p:nvSpPr>
          <p:spPr>
            <a:xfrm>
              <a:off x="0" y="-38100"/>
              <a:ext cx="7228227" cy="1474617"/>
            </a:xfrm>
            <a:prstGeom prst="rect">
              <a:avLst/>
            </a:prstGeom>
          </p:spPr>
          <p:txBody>
            <a:bodyPr lIns="50800" tIns="50800" rIns="50800" bIns="50800" rtlCol="0" anchor="ctr"/>
            <a:lstStyle/>
            <a:p>
              <a:pPr algn="ctr">
                <a:lnSpc>
                  <a:spcPts val="2659"/>
                </a:lnSpc>
                <a:spcBef>
                  <a:spcPct val="0"/>
                </a:spcBef>
              </a:pPr>
              <a:endParaRPr/>
            </a:p>
          </p:txBody>
        </p:sp>
      </p:grpSp>
      <p:sp>
        <p:nvSpPr>
          <p:cNvPr id="2" name="Titolo 1">
            <a:extLst>
              <a:ext uri="{FF2B5EF4-FFF2-40B4-BE49-F238E27FC236}">
                <a16:creationId xmlns:a16="http://schemas.microsoft.com/office/drawing/2014/main" xmlns="" id="{3D844DDF-47F1-3EFB-2626-0B04F4F69A4F}"/>
              </a:ext>
            </a:extLst>
          </p:cNvPr>
          <p:cNvSpPr>
            <a:spLocks noGrp="1"/>
          </p:cNvSpPr>
          <p:nvPr>
            <p:ph type="title"/>
          </p:nvPr>
        </p:nvSpPr>
        <p:spPr/>
        <p:txBody>
          <a:bodyPr/>
          <a:lstStyle/>
          <a:p>
            <a:r>
              <a:rPr lang="pl-PL"/>
              <a:t>Kliknij, aby edytować styl</a:t>
            </a:r>
            <a:endParaRPr lang="it-IT" dirty="0"/>
          </a:p>
        </p:txBody>
      </p:sp>
      <p:sp>
        <p:nvSpPr>
          <p:cNvPr id="3" name="Segnaposto contenuto 2">
            <a:extLst>
              <a:ext uri="{FF2B5EF4-FFF2-40B4-BE49-F238E27FC236}">
                <a16:creationId xmlns:a16="http://schemas.microsoft.com/office/drawing/2014/main" xmlns="" id="{AE35145C-9406-1812-80D1-071E976D9C5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dirty="0"/>
          </a:p>
        </p:txBody>
      </p:sp>
    </p:spTree>
    <p:extLst>
      <p:ext uri="{BB962C8B-B14F-4D97-AF65-F5344CB8AC3E}">
        <p14:creationId xmlns:p14="http://schemas.microsoft.com/office/powerpoint/2010/main" val="2710598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16364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8653D4C-E33B-F890-AA9C-A516DE43A622}"/>
              </a:ext>
            </a:extLst>
          </p:cNvPr>
          <p:cNvSpPr>
            <a:spLocks noGrp="1"/>
          </p:cNvSpPr>
          <p:nvPr>
            <p:ph type="ctrTitle"/>
          </p:nvPr>
        </p:nvSpPr>
        <p:spPr>
          <a:xfrm>
            <a:off x="1524000" y="1432062"/>
            <a:ext cx="9144000" cy="2387600"/>
          </a:xfrm>
        </p:spPr>
        <p:txBody>
          <a:bodyPr anchor="b"/>
          <a:lstStyle>
            <a:lvl1pPr algn="ctr">
              <a:defRPr sz="6000"/>
            </a:lvl1pPr>
          </a:lstStyle>
          <a:p>
            <a:r>
              <a:rPr lang="pl-PL"/>
              <a:t>Kliknij, aby edytować styl</a:t>
            </a:r>
            <a:endParaRPr lang="it-IT" dirty="0"/>
          </a:p>
        </p:txBody>
      </p:sp>
      <p:sp>
        <p:nvSpPr>
          <p:cNvPr id="3" name="Sottotitolo 2">
            <a:extLst>
              <a:ext uri="{FF2B5EF4-FFF2-40B4-BE49-F238E27FC236}">
                <a16:creationId xmlns="" xmlns:a16="http://schemas.microsoft.com/office/drawing/2014/main" id="{FBF740E9-E4A7-D891-7788-80BD0FE680BA}"/>
              </a:ext>
            </a:extLst>
          </p:cNvPr>
          <p:cNvSpPr>
            <a:spLocks noGrp="1"/>
          </p:cNvSpPr>
          <p:nvPr>
            <p:ph type="subTitle" idx="1"/>
          </p:nvPr>
        </p:nvSpPr>
        <p:spPr>
          <a:xfrm>
            <a:off x="1524000" y="389409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it-IT"/>
          </a:p>
        </p:txBody>
      </p:sp>
      <p:sp>
        <p:nvSpPr>
          <p:cNvPr id="4" name="Segnaposto data 3">
            <a:extLst>
              <a:ext uri="{FF2B5EF4-FFF2-40B4-BE49-F238E27FC236}">
                <a16:creationId xmlns="" xmlns:a16="http://schemas.microsoft.com/office/drawing/2014/main" id="{B7162736-93C2-4245-0E30-F491E39381CE}"/>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5" name="Segnaposto piè di pagina 4">
            <a:extLst>
              <a:ext uri="{FF2B5EF4-FFF2-40B4-BE49-F238E27FC236}">
                <a16:creationId xmlns="" xmlns:a16="http://schemas.microsoft.com/office/drawing/2014/main" id="{FA0AACC3-4A1D-B01D-6EA7-30C356437658}"/>
              </a:ext>
            </a:extLst>
          </p:cNvPr>
          <p:cNvSpPr>
            <a:spLocks noGrp="1"/>
          </p:cNvSpPr>
          <p:nvPr>
            <p:ph type="ftr" sz="quarter" idx="11"/>
          </p:nvPr>
        </p:nvSpPr>
        <p:spPr/>
        <p:txBody>
          <a:bodyPr/>
          <a:lstStyle/>
          <a:p>
            <a:endParaRPr lang="it-IT">
              <a:solidFill>
                <a:prstClr val="black">
                  <a:tint val="82000"/>
                </a:prstClr>
              </a:solidFill>
            </a:endParaRPr>
          </a:p>
        </p:txBody>
      </p:sp>
      <p:sp>
        <p:nvSpPr>
          <p:cNvPr id="6" name="Segnaposto numero diapositiva 5">
            <a:extLst>
              <a:ext uri="{FF2B5EF4-FFF2-40B4-BE49-F238E27FC236}">
                <a16:creationId xmlns="" xmlns:a16="http://schemas.microsoft.com/office/drawing/2014/main" id="{8A51D2F0-DE92-0C5E-F71D-2059D54F4442}"/>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grpSp>
        <p:nvGrpSpPr>
          <p:cNvPr id="18" name="Group 7">
            <a:extLst>
              <a:ext uri="{FF2B5EF4-FFF2-40B4-BE49-F238E27FC236}">
                <a16:creationId xmlns="" xmlns:a16="http://schemas.microsoft.com/office/drawing/2014/main" id="{9DC92732-881F-467E-E065-0A8B561CD619}"/>
              </a:ext>
            </a:extLst>
          </p:cNvPr>
          <p:cNvGrpSpPr/>
          <p:nvPr userDrawn="1"/>
        </p:nvGrpSpPr>
        <p:grpSpPr>
          <a:xfrm>
            <a:off x="10172700" y="0"/>
            <a:ext cx="2019300" cy="2011680"/>
            <a:chOff x="0" y="0"/>
            <a:chExt cx="986670" cy="1075396"/>
          </a:xfrm>
        </p:grpSpPr>
        <p:sp>
          <p:nvSpPr>
            <p:cNvPr id="19" name="Freeform 8">
              <a:extLst>
                <a:ext uri="{FF2B5EF4-FFF2-40B4-BE49-F238E27FC236}">
                  <a16:creationId xmlns="" xmlns:a16="http://schemas.microsoft.com/office/drawing/2014/main" id="{F7E58D88-8717-91A6-D9DA-9F5F4BCE1EC0}"/>
                </a:ext>
              </a:extLst>
            </p:cNvPr>
            <p:cNvSpPr/>
            <p:nvPr/>
          </p:nvSpPr>
          <p:spPr>
            <a:xfrm>
              <a:off x="0" y="0"/>
              <a:ext cx="986670" cy="1075396"/>
            </a:xfrm>
            <a:custGeom>
              <a:avLst/>
              <a:gdLst/>
              <a:ahLst/>
              <a:cxnLst/>
              <a:rect l="l" t="t" r="r" b="b"/>
              <a:pathLst>
                <a:path w="986670" h="1075396">
                  <a:moveTo>
                    <a:pt x="0" y="0"/>
                  </a:moveTo>
                  <a:lnTo>
                    <a:pt x="986670" y="0"/>
                  </a:lnTo>
                  <a:lnTo>
                    <a:pt x="986670" y="1075396"/>
                  </a:lnTo>
                  <a:lnTo>
                    <a:pt x="0" y="1075396"/>
                  </a:lnTo>
                  <a:close/>
                </a:path>
              </a:pathLst>
            </a:custGeom>
            <a:solidFill>
              <a:srgbClr val="736464"/>
            </a:solidFill>
          </p:spPr>
          <p:txBody>
            <a:bodyPr/>
            <a:lstStyle/>
            <a:p>
              <a:endParaRPr lang="it-IT">
                <a:solidFill>
                  <a:prstClr val="black"/>
                </a:solidFill>
              </a:endParaRPr>
            </a:p>
          </p:txBody>
        </p:sp>
        <p:sp>
          <p:nvSpPr>
            <p:cNvPr id="20" name="TextBox 9">
              <a:extLst>
                <a:ext uri="{FF2B5EF4-FFF2-40B4-BE49-F238E27FC236}">
                  <a16:creationId xmlns="" xmlns:a16="http://schemas.microsoft.com/office/drawing/2014/main" id="{37BB8820-F589-25DC-2E9F-2F1D45EC4243}"/>
                </a:ext>
              </a:extLst>
            </p:cNvPr>
            <p:cNvSpPr txBox="1"/>
            <p:nvPr/>
          </p:nvSpPr>
          <p:spPr>
            <a:xfrm>
              <a:off x="0" y="-38100"/>
              <a:ext cx="986670" cy="1113496"/>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1" name="Freeform 12">
            <a:extLst>
              <a:ext uri="{FF2B5EF4-FFF2-40B4-BE49-F238E27FC236}">
                <a16:creationId xmlns="" xmlns:a16="http://schemas.microsoft.com/office/drawing/2014/main" id="{03AF15EE-9D4E-05E9-27D9-FFC517ECA61E}"/>
              </a:ext>
            </a:extLst>
          </p:cNvPr>
          <p:cNvSpPr/>
          <p:nvPr userDrawn="1"/>
        </p:nvSpPr>
        <p:spPr>
          <a:xfrm>
            <a:off x="10668000" y="328903"/>
            <a:ext cx="958693" cy="1100800"/>
          </a:xfrm>
          <a:custGeom>
            <a:avLst/>
            <a:gdLst/>
            <a:ahLst/>
            <a:cxnLst/>
            <a:rect l="l" t="t" r="r" b="b"/>
            <a:pathLst>
              <a:path w="2083923" h="2057400">
                <a:moveTo>
                  <a:pt x="0" y="0"/>
                </a:moveTo>
                <a:lnTo>
                  <a:pt x="2083923" y="0"/>
                </a:lnTo>
                <a:lnTo>
                  <a:pt x="2083923" y="2057400"/>
                </a:lnTo>
                <a:lnTo>
                  <a:pt x="0" y="20574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it-IT">
              <a:solidFill>
                <a:prstClr val="black"/>
              </a:solidFill>
            </a:endParaRPr>
          </a:p>
        </p:txBody>
      </p:sp>
      <p:grpSp>
        <p:nvGrpSpPr>
          <p:cNvPr id="22" name="Group 5">
            <a:extLst>
              <a:ext uri="{FF2B5EF4-FFF2-40B4-BE49-F238E27FC236}">
                <a16:creationId xmlns="" xmlns:a16="http://schemas.microsoft.com/office/drawing/2014/main" id="{10F73C1D-8144-50D1-FED7-688E2274B195}"/>
              </a:ext>
            </a:extLst>
          </p:cNvPr>
          <p:cNvGrpSpPr/>
          <p:nvPr/>
        </p:nvGrpSpPr>
        <p:grpSpPr>
          <a:xfrm>
            <a:off x="9919599" y="4460469"/>
            <a:ext cx="2272401" cy="2332536"/>
            <a:chOff x="0" y="0"/>
            <a:chExt cx="4866868" cy="5486400"/>
          </a:xfrm>
        </p:grpSpPr>
        <p:pic>
          <p:nvPicPr>
            <p:cNvPr id="25" name="Picture 6">
              <a:extLst>
                <a:ext uri="{FF2B5EF4-FFF2-40B4-BE49-F238E27FC236}">
                  <a16:creationId xmlns="" xmlns:a16="http://schemas.microsoft.com/office/drawing/2014/main" id="{7481558D-232F-67B1-5CF9-3F5A9E804303}"/>
                </a:ext>
              </a:extLst>
            </p:cNvPr>
            <p:cNvPicPr>
              <a:picLocks noChangeAspect="1"/>
            </p:cNvPicPr>
            <p:nvPr/>
          </p:nvPicPr>
          <p:blipFill>
            <a:blip r:embed="rId4"/>
            <a:srcRect l="20412" r="20412"/>
            <a:stretch>
              <a:fillRect/>
            </a:stretch>
          </p:blipFill>
          <p:spPr>
            <a:xfrm>
              <a:off x="0" y="0"/>
              <a:ext cx="4866868" cy="5486400"/>
            </a:xfrm>
            <a:prstGeom prst="rect">
              <a:avLst/>
            </a:prstGeom>
          </p:spPr>
        </p:pic>
      </p:grpSp>
      <p:sp>
        <p:nvSpPr>
          <p:cNvPr id="23" name="Freeform 10">
            <a:extLst>
              <a:ext uri="{FF2B5EF4-FFF2-40B4-BE49-F238E27FC236}">
                <a16:creationId xmlns="" xmlns:a16="http://schemas.microsoft.com/office/drawing/2014/main" id="{DAF23C69-9187-1DF4-58E6-7C938D086EFB}"/>
              </a:ext>
            </a:extLst>
          </p:cNvPr>
          <p:cNvSpPr/>
          <p:nvPr/>
        </p:nvSpPr>
        <p:spPr>
          <a:xfrm>
            <a:off x="4995900" y="-10477"/>
            <a:ext cx="1622400" cy="1333319"/>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5"/>
            <a:stretch>
              <a:fillRect/>
            </a:stretch>
          </a:blipFill>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it-IT">
              <a:solidFill>
                <a:prstClr val="black"/>
              </a:solidFill>
            </a:endParaRPr>
          </a:p>
        </p:txBody>
      </p:sp>
      <p:sp>
        <p:nvSpPr>
          <p:cNvPr id="24" name="TextBox 15">
            <a:extLst>
              <a:ext uri="{FF2B5EF4-FFF2-40B4-BE49-F238E27FC236}">
                <a16:creationId xmlns="" xmlns:a16="http://schemas.microsoft.com/office/drawing/2014/main" id="{05029E9F-FCA0-A322-1812-1B9299621E12}"/>
              </a:ext>
            </a:extLst>
          </p:cNvPr>
          <p:cNvSpPr txBox="1"/>
          <p:nvPr/>
        </p:nvSpPr>
        <p:spPr>
          <a:xfrm flipV="1">
            <a:off x="5807100" y="7376432"/>
            <a:ext cx="1622400" cy="1142877"/>
          </a:xfrm>
          <a:prstGeom prst="rect">
            <a:avLst/>
          </a:prstGeom>
        </p:spPr>
        <p:style>
          <a:lnRef idx="0">
            <a:scrgbClr r="0" g="0" b="0"/>
          </a:lnRef>
          <a:fillRef idx="0">
            <a:scrgbClr r="0" g="0" b="0"/>
          </a:fillRef>
          <a:effectRef idx="0">
            <a:scrgbClr r="0" g="0" b="0"/>
          </a:effectRef>
          <a:fontRef idx="major"/>
        </p:style>
        <p:txBody>
          <a:bodyPr wrap="square" lIns="0" tIns="0" rIns="0" bIns="0"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ts val="9477"/>
              </a:lnSpc>
            </a:pPr>
            <a:r>
              <a:rPr lang="en-US" sz="6769" spc="-663" dirty="0">
                <a:solidFill>
                  <a:srgbClr val="FFFFFF"/>
                </a:solidFill>
                <a:latin typeface="Inter Bold"/>
              </a:rPr>
              <a:t>01</a:t>
            </a:r>
          </a:p>
        </p:txBody>
      </p:sp>
    </p:spTree>
    <p:extLst>
      <p:ext uri="{BB962C8B-B14F-4D97-AF65-F5344CB8AC3E}">
        <p14:creationId xmlns:p14="http://schemas.microsoft.com/office/powerpoint/2010/main" val="120373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7" name="Group 2">
            <a:extLst>
              <a:ext uri="{FF2B5EF4-FFF2-40B4-BE49-F238E27FC236}">
                <a16:creationId xmlns="" xmlns:a16="http://schemas.microsoft.com/office/drawing/2014/main" id="{CE17ABD6-8BC6-3AFA-2444-EA21AF39A602}"/>
              </a:ext>
            </a:extLst>
          </p:cNvPr>
          <p:cNvGrpSpPr/>
          <p:nvPr userDrawn="1"/>
        </p:nvGrpSpPr>
        <p:grpSpPr>
          <a:xfrm>
            <a:off x="1" y="0"/>
            <a:ext cx="12192000" cy="2057400"/>
            <a:chOff x="0" y="0"/>
            <a:chExt cx="7228227" cy="1436517"/>
          </a:xfrm>
        </p:grpSpPr>
        <p:sp>
          <p:nvSpPr>
            <p:cNvPr id="8" name="Freeform 3">
              <a:extLst>
                <a:ext uri="{FF2B5EF4-FFF2-40B4-BE49-F238E27FC236}">
                  <a16:creationId xmlns="" xmlns:a16="http://schemas.microsoft.com/office/drawing/2014/main" id="{CAE303B5-1AB9-2DD4-A76C-56BCF0236BCE}"/>
                </a:ext>
              </a:extLst>
            </p:cNvPr>
            <p:cNvSpPr/>
            <p:nvPr/>
          </p:nvSpPr>
          <p:spPr>
            <a:xfrm>
              <a:off x="0" y="0"/>
              <a:ext cx="7228227" cy="1436517"/>
            </a:xfrm>
            <a:custGeom>
              <a:avLst/>
              <a:gdLst/>
              <a:ahLst/>
              <a:cxnLst/>
              <a:rect l="l" t="t" r="r" b="b"/>
              <a:pathLst>
                <a:path w="7228227" h="1436517">
                  <a:moveTo>
                    <a:pt x="0" y="0"/>
                  </a:moveTo>
                  <a:lnTo>
                    <a:pt x="7228227" y="0"/>
                  </a:lnTo>
                  <a:lnTo>
                    <a:pt x="7228227" y="1436517"/>
                  </a:lnTo>
                  <a:lnTo>
                    <a:pt x="0" y="1436517"/>
                  </a:lnTo>
                  <a:close/>
                </a:path>
              </a:pathLst>
            </a:custGeom>
            <a:solidFill>
              <a:srgbClr val="FD95BA"/>
            </a:solidFill>
          </p:spPr>
          <p:txBody>
            <a:bodyPr/>
            <a:lstStyle/>
            <a:p>
              <a:endParaRPr lang="it-IT">
                <a:solidFill>
                  <a:prstClr val="black"/>
                </a:solidFill>
              </a:endParaRPr>
            </a:p>
          </p:txBody>
        </p:sp>
        <p:sp>
          <p:nvSpPr>
            <p:cNvPr id="9" name="TextBox 4">
              <a:extLst>
                <a:ext uri="{FF2B5EF4-FFF2-40B4-BE49-F238E27FC236}">
                  <a16:creationId xmlns="" xmlns:a16="http://schemas.microsoft.com/office/drawing/2014/main" id="{2A973AC1-5ACA-AA43-B22A-C810AE9AA78D}"/>
                </a:ext>
              </a:extLst>
            </p:cNvPr>
            <p:cNvSpPr txBox="1"/>
            <p:nvPr/>
          </p:nvSpPr>
          <p:spPr>
            <a:xfrm>
              <a:off x="0" y="-38100"/>
              <a:ext cx="7228227" cy="1474617"/>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 name="Titolo 1">
            <a:extLst>
              <a:ext uri="{FF2B5EF4-FFF2-40B4-BE49-F238E27FC236}">
                <a16:creationId xmlns="" xmlns:a16="http://schemas.microsoft.com/office/drawing/2014/main" id="{3D844DDF-47F1-3EFB-2626-0B04F4F69A4F}"/>
              </a:ext>
            </a:extLst>
          </p:cNvPr>
          <p:cNvSpPr>
            <a:spLocks noGrp="1"/>
          </p:cNvSpPr>
          <p:nvPr>
            <p:ph type="title"/>
          </p:nvPr>
        </p:nvSpPr>
        <p:spPr/>
        <p:txBody>
          <a:bodyPr/>
          <a:lstStyle/>
          <a:p>
            <a:r>
              <a:rPr lang="pl-PL"/>
              <a:t>Kliknij, aby edytować styl</a:t>
            </a:r>
            <a:endParaRPr lang="it-IT" dirty="0"/>
          </a:p>
        </p:txBody>
      </p:sp>
      <p:sp>
        <p:nvSpPr>
          <p:cNvPr id="3" name="Segnaposto contenuto 2">
            <a:extLst>
              <a:ext uri="{FF2B5EF4-FFF2-40B4-BE49-F238E27FC236}">
                <a16:creationId xmlns="" xmlns:a16="http://schemas.microsoft.com/office/drawing/2014/main" id="{AE35145C-9406-1812-80D1-071E976D9C5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dirty="0"/>
          </a:p>
        </p:txBody>
      </p:sp>
    </p:spTree>
    <p:extLst>
      <p:ext uri="{BB962C8B-B14F-4D97-AF65-F5344CB8AC3E}">
        <p14:creationId xmlns:p14="http://schemas.microsoft.com/office/powerpoint/2010/main" val="3425088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1A1873F-288E-3838-C400-02FB6013315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it-IT"/>
          </a:p>
        </p:txBody>
      </p:sp>
      <p:sp>
        <p:nvSpPr>
          <p:cNvPr id="3" name="Segnaposto testo 2">
            <a:extLst>
              <a:ext uri="{FF2B5EF4-FFF2-40B4-BE49-F238E27FC236}">
                <a16:creationId xmlns="" xmlns:a16="http://schemas.microsoft.com/office/drawing/2014/main" id="{FCD3D18D-E1C0-D38B-4208-512D41C807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egnaposto data 3">
            <a:extLst>
              <a:ext uri="{FF2B5EF4-FFF2-40B4-BE49-F238E27FC236}">
                <a16:creationId xmlns="" xmlns:a16="http://schemas.microsoft.com/office/drawing/2014/main" id="{C08A4F98-4F01-4F84-7A50-193CBBD4F213}"/>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5" name="Segnaposto piè di pagina 4">
            <a:extLst>
              <a:ext uri="{FF2B5EF4-FFF2-40B4-BE49-F238E27FC236}">
                <a16:creationId xmlns="" xmlns:a16="http://schemas.microsoft.com/office/drawing/2014/main" id="{71FFCF7D-DC7F-544F-A87F-87B8F8B9B96D}"/>
              </a:ext>
            </a:extLst>
          </p:cNvPr>
          <p:cNvSpPr>
            <a:spLocks noGrp="1"/>
          </p:cNvSpPr>
          <p:nvPr>
            <p:ph type="ftr" sz="quarter" idx="11"/>
          </p:nvPr>
        </p:nvSpPr>
        <p:spPr/>
        <p:txBody>
          <a:bodyPr/>
          <a:lstStyle/>
          <a:p>
            <a:endParaRPr lang="it-IT">
              <a:solidFill>
                <a:prstClr val="black">
                  <a:tint val="82000"/>
                </a:prstClr>
              </a:solidFill>
            </a:endParaRPr>
          </a:p>
        </p:txBody>
      </p:sp>
      <p:sp>
        <p:nvSpPr>
          <p:cNvPr id="6" name="Segnaposto numero diapositiva 5">
            <a:extLst>
              <a:ext uri="{FF2B5EF4-FFF2-40B4-BE49-F238E27FC236}">
                <a16:creationId xmlns="" xmlns:a16="http://schemas.microsoft.com/office/drawing/2014/main" id="{9E32691D-0C7B-2F70-F67B-1D9A0C7C2D9D}"/>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36628698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E5DE9E9-93D5-C12C-BF30-353E4C04CC4D}"/>
              </a:ext>
            </a:extLst>
          </p:cNvPr>
          <p:cNvSpPr>
            <a:spLocks noGrp="1"/>
          </p:cNvSpPr>
          <p:nvPr>
            <p:ph type="title"/>
          </p:nvPr>
        </p:nvSpPr>
        <p:spPr/>
        <p:txBody>
          <a:bodyPr/>
          <a:lstStyle/>
          <a:p>
            <a:r>
              <a:rPr lang="pl-PL"/>
              <a:t>Kliknij, aby edytować styl</a:t>
            </a:r>
            <a:endParaRPr lang="it-IT"/>
          </a:p>
        </p:txBody>
      </p:sp>
      <p:sp>
        <p:nvSpPr>
          <p:cNvPr id="3" name="Segnaposto contenuto 2">
            <a:extLst>
              <a:ext uri="{FF2B5EF4-FFF2-40B4-BE49-F238E27FC236}">
                <a16:creationId xmlns="" xmlns:a16="http://schemas.microsoft.com/office/drawing/2014/main" id="{2AB124B5-3004-B2EC-C0A6-C81DF0023237}"/>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contenuto 3">
            <a:extLst>
              <a:ext uri="{FF2B5EF4-FFF2-40B4-BE49-F238E27FC236}">
                <a16:creationId xmlns="" xmlns:a16="http://schemas.microsoft.com/office/drawing/2014/main" id="{46FC17A4-AD49-CD34-D076-185EB9B2CCC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data 4">
            <a:extLst>
              <a:ext uri="{FF2B5EF4-FFF2-40B4-BE49-F238E27FC236}">
                <a16:creationId xmlns="" xmlns:a16="http://schemas.microsoft.com/office/drawing/2014/main" id="{AF1A061B-ECB3-BFED-392D-924AC4B795BD}"/>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6" name="Segnaposto piè di pagina 5">
            <a:extLst>
              <a:ext uri="{FF2B5EF4-FFF2-40B4-BE49-F238E27FC236}">
                <a16:creationId xmlns="" xmlns:a16="http://schemas.microsoft.com/office/drawing/2014/main" id="{4C5EC6A3-F3D4-7025-CED5-DA4B759EA75E}"/>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 xmlns:a16="http://schemas.microsoft.com/office/drawing/2014/main" id="{750CDBD1-149C-CCEF-2622-DC2F8F4F6389}"/>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21669550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839C9F2-6898-8A4B-E90C-3BC738289499}"/>
              </a:ext>
            </a:extLst>
          </p:cNvPr>
          <p:cNvSpPr>
            <a:spLocks noGrp="1"/>
          </p:cNvSpPr>
          <p:nvPr>
            <p:ph type="title"/>
          </p:nvPr>
        </p:nvSpPr>
        <p:spPr>
          <a:xfrm>
            <a:off x="839788" y="365125"/>
            <a:ext cx="10515600" cy="1325563"/>
          </a:xfrm>
        </p:spPr>
        <p:txBody>
          <a:bodyPr/>
          <a:lstStyle/>
          <a:p>
            <a:r>
              <a:rPr lang="pl-PL"/>
              <a:t>Kliknij, aby edytować styl</a:t>
            </a:r>
            <a:endParaRPr lang="it-IT"/>
          </a:p>
        </p:txBody>
      </p:sp>
      <p:sp>
        <p:nvSpPr>
          <p:cNvPr id="3" name="Segnaposto testo 2">
            <a:extLst>
              <a:ext uri="{FF2B5EF4-FFF2-40B4-BE49-F238E27FC236}">
                <a16:creationId xmlns="" xmlns:a16="http://schemas.microsoft.com/office/drawing/2014/main" id="{FC90377B-B530-424D-5CDF-8AC48F852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egnaposto contenuto 3">
            <a:extLst>
              <a:ext uri="{FF2B5EF4-FFF2-40B4-BE49-F238E27FC236}">
                <a16:creationId xmlns="" xmlns:a16="http://schemas.microsoft.com/office/drawing/2014/main" id="{C3E63BD6-967D-0CF9-FC0B-B82AD262959D}"/>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testo 4">
            <a:extLst>
              <a:ext uri="{FF2B5EF4-FFF2-40B4-BE49-F238E27FC236}">
                <a16:creationId xmlns="" xmlns:a16="http://schemas.microsoft.com/office/drawing/2014/main" id="{EB4B2B00-7035-3942-9D02-136F8449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egnaposto contenuto 5">
            <a:extLst>
              <a:ext uri="{FF2B5EF4-FFF2-40B4-BE49-F238E27FC236}">
                <a16:creationId xmlns="" xmlns:a16="http://schemas.microsoft.com/office/drawing/2014/main" id="{A68A424F-AA0F-B7B9-B42B-23B2D744022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7" name="Segnaposto data 6">
            <a:extLst>
              <a:ext uri="{FF2B5EF4-FFF2-40B4-BE49-F238E27FC236}">
                <a16:creationId xmlns="" xmlns:a16="http://schemas.microsoft.com/office/drawing/2014/main" id="{455273FB-F87B-6B00-EDFF-BA3C78E87DF2}"/>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8" name="Segnaposto piè di pagina 7">
            <a:extLst>
              <a:ext uri="{FF2B5EF4-FFF2-40B4-BE49-F238E27FC236}">
                <a16:creationId xmlns="" xmlns:a16="http://schemas.microsoft.com/office/drawing/2014/main" id="{253FFAD1-58DC-F5CB-2CAC-FEF79AC8A42C}"/>
              </a:ext>
            </a:extLst>
          </p:cNvPr>
          <p:cNvSpPr>
            <a:spLocks noGrp="1"/>
          </p:cNvSpPr>
          <p:nvPr>
            <p:ph type="ftr" sz="quarter" idx="11"/>
          </p:nvPr>
        </p:nvSpPr>
        <p:spPr/>
        <p:txBody>
          <a:bodyPr/>
          <a:lstStyle/>
          <a:p>
            <a:endParaRPr lang="it-IT">
              <a:solidFill>
                <a:prstClr val="black">
                  <a:tint val="82000"/>
                </a:prstClr>
              </a:solidFill>
            </a:endParaRPr>
          </a:p>
        </p:txBody>
      </p:sp>
      <p:sp>
        <p:nvSpPr>
          <p:cNvPr id="9" name="Segnaposto numero diapositiva 8">
            <a:extLst>
              <a:ext uri="{FF2B5EF4-FFF2-40B4-BE49-F238E27FC236}">
                <a16:creationId xmlns="" xmlns:a16="http://schemas.microsoft.com/office/drawing/2014/main" id="{15C3CBA6-A496-4D01-6083-86C10B264D6C}"/>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856277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183B248-519D-B232-6D7A-75261D2F8B7E}"/>
              </a:ext>
            </a:extLst>
          </p:cNvPr>
          <p:cNvSpPr>
            <a:spLocks noGrp="1"/>
          </p:cNvSpPr>
          <p:nvPr>
            <p:ph type="title"/>
          </p:nvPr>
        </p:nvSpPr>
        <p:spPr/>
        <p:txBody>
          <a:bodyPr/>
          <a:lstStyle/>
          <a:p>
            <a:r>
              <a:rPr lang="pl-PL"/>
              <a:t>Kliknij, aby edytować styl</a:t>
            </a:r>
            <a:endParaRPr lang="it-IT"/>
          </a:p>
        </p:txBody>
      </p:sp>
      <p:sp>
        <p:nvSpPr>
          <p:cNvPr id="3" name="Segnaposto data 2">
            <a:extLst>
              <a:ext uri="{FF2B5EF4-FFF2-40B4-BE49-F238E27FC236}">
                <a16:creationId xmlns="" xmlns:a16="http://schemas.microsoft.com/office/drawing/2014/main" id="{A71623B9-BF73-3DA0-A47D-D09C6C858AC6}"/>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4" name="Segnaposto piè di pagina 3">
            <a:extLst>
              <a:ext uri="{FF2B5EF4-FFF2-40B4-BE49-F238E27FC236}">
                <a16:creationId xmlns="" xmlns:a16="http://schemas.microsoft.com/office/drawing/2014/main" id="{343E8528-5DFA-531C-A5AE-508FB2BDAB46}"/>
              </a:ext>
            </a:extLst>
          </p:cNvPr>
          <p:cNvSpPr>
            <a:spLocks noGrp="1"/>
          </p:cNvSpPr>
          <p:nvPr>
            <p:ph type="ftr" sz="quarter" idx="11"/>
          </p:nvPr>
        </p:nvSpPr>
        <p:spPr/>
        <p:txBody>
          <a:bodyPr/>
          <a:lstStyle/>
          <a:p>
            <a:endParaRPr lang="it-IT">
              <a:solidFill>
                <a:prstClr val="black">
                  <a:tint val="82000"/>
                </a:prstClr>
              </a:solidFill>
            </a:endParaRPr>
          </a:p>
        </p:txBody>
      </p:sp>
      <p:sp>
        <p:nvSpPr>
          <p:cNvPr id="5" name="Segnaposto numero diapositiva 4">
            <a:extLst>
              <a:ext uri="{FF2B5EF4-FFF2-40B4-BE49-F238E27FC236}">
                <a16:creationId xmlns="" xmlns:a16="http://schemas.microsoft.com/office/drawing/2014/main" id="{62BF6112-6471-F6C1-E0C6-4292F8FA5F80}"/>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14308454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A263E5AA-AAE5-E67C-A5C2-4340A909D9C3}"/>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3" name="Segnaposto piè di pagina 2">
            <a:extLst>
              <a:ext uri="{FF2B5EF4-FFF2-40B4-BE49-F238E27FC236}">
                <a16:creationId xmlns="" xmlns:a16="http://schemas.microsoft.com/office/drawing/2014/main" id="{BED2BD28-C041-A6AE-A598-A0DE825E0737}"/>
              </a:ext>
            </a:extLst>
          </p:cNvPr>
          <p:cNvSpPr>
            <a:spLocks noGrp="1"/>
          </p:cNvSpPr>
          <p:nvPr>
            <p:ph type="ftr" sz="quarter" idx="11"/>
          </p:nvPr>
        </p:nvSpPr>
        <p:spPr/>
        <p:txBody>
          <a:bodyPr/>
          <a:lstStyle/>
          <a:p>
            <a:endParaRPr lang="it-IT">
              <a:solidFill>
                <a:prstClr val="black">
                  <a:tint val="82000"/>
                </a:prstClr>
              </a:solidFill>
            </a:endParaRPr>
          </a:p>
        </p:txBody>
      </p:sp>
      <p:sp>
        <p:nvSpPr>
          <p:cNvPr id="4" name="Segnaposto numero diapositiva 3">
            <a:extLst>
              <a:ext uri="{FF2B5EF4-FFF2-40B4-BE49-F238E27FC236}">
                <a16:creationId xmlns="" xmlns:a16="http://schemas.microsoft.com/office/drawing/2014/main" id="{0D2366F7-CAC9-E468-F376-827607D28C66}"/>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
        <p:nvSpPr>
          <p:cNvPr id="6" name="Freeform 3">
            <a:extLst>
              <a:ext uri="{FF2B5EF4-FFF2-40B4-BE49-F238E27FC236}">
                <a16:creationId xmlns="" xmlns:a16="http://schemas.microsoft.com/office/drawing/2014/main" id="{D1F72BFE-1D8D-52DF-F217-1B7F888E777C}"/>
              </a:ext>
            </a:extLst>
          </p:cNvPr>
          <p:cNvSpPr/>
          <p:nvPr userDrawn="1"/>
        </p:nvSpPr>
        <p:spPr>
          <a:xfrm>
            <a:off x="0" y="4817360"/>
            <a:ext cx="2057400" cy="2040640"/>
          </a:xfrm>
          <a:custGeom>
            <a:avLst/>
            <a:gdLst/>
            <a:ahLst/>
            <a:cxnLst/>
            <a:rect l="l" t="t" r="r" b="b"/>
            <a:pathLst>
              <a:path w="819476" h="812800">
                <a:moveTo>
                  <a:pt x="0" y="0"/>
                </a:moveTo>
                <a:lnTo>
                  <a:pt x="819476" y="0"/>
                </a:lnTo>
                <a:lnTo>
                  <a:pt x="819476" y="812800"/>
                </a:lnTo>
                <a:lnTo>
                  <a:pt x="0" y="812800"/>
                </a:lnTo>
                <a:close/>
              </a:path>
            </a:pathLst>
          </a:custGeom>
          <a:solidFill>
            <a:srgbClr val="6988B9"/>
          </a:solidFill>
        </p:spPr>
        <p:txBody>
          <a:bodyPr/>
          <a:lstStyle/>
          <a:p>
            <a:endParaRPr lang="it-IT">
              <a:solidFill>
                <a:prstClr val="black"/>
              </a:solidFill>
            </a:endParaRPr>
          </a:p>
        </p:txBody>
      </p:sp>
    </p:spTree>
    <p:extLst>
      <p:ext uri="{BB962C8B-B14F-4D97-AF65-F5344CB8AC3E}">
        <p14:creationId xmlns:p14="http://schemas.microsoft.com/office/powerpoint/2010/main" val="2209197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8D56C17-AA14-269F-C9E9-660EBBBDEE3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it-IT"/>
          </a:p>
        </p:txBody>
      </p:sp>
      <p:sp>
        <p:nvSpPr>
          <p:cNvPr id="3" name="Segnaposto contenuto 2">
            <a:extLst>
              <a:ext uri="{FF2B5EF4-FFF2-40B4-BE49-F238E27FC236}">
                <a16:creationId xmlns="" xmlns:a16="http://schemas.microsoft.com/office/drawing/2014/main" id="{DB2FB37D-512B-FEF6-5FC0-FEA25DEEF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testo 3">
            <a:extLst>
              <a:ext uri="{FF2B5EF4-FFF2-40B4-BE49-F238E27FC236}">
                <a16:creationId xmlns="" xmlns:a16="http://schemas.microsoft.com/office/drawing/2014/main" id="{8FC94C0A-D38C-5D26-48A8-CE46838D7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 xmlns:a16="http://schemas.microsoft.com/office/drawing/2014/main" id="{D0E637DB-717D-E7D9-94AF-D39387642BB1}"/>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6" name="Segnaposto piè di pagina 5">
            <a:extLst>
              <a:ext uri="{FF2B5EF4-FFF2-40B4-BE49-F238E27FC236}">
                <a16:creationId xmlns="" xmlns:a16="http://schemas.microsoft.com/office/drawing/2014/main" id="{2D4E132B-90F4-58E4-E65C-B7A44E8858F5}"/>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 xmlns:a16="http://schemas.microsoft.com/office/drawing/2014/main" id="{1B435C1C-2E95-4E32-28AF-F73DA62F8A74}"/>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36664653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900F91D-3CDC-D807-13CB-798533A5B4BF}"/>
              </a:ext>
            </a:extLst>
          </p:cNvPr>
          <p:cNvSpPr>
            <a:spLocks noGrp="1"/>
          </p:cNvSpPr>
          <p:nvPr>
            <p:ph type="title"/>
          </p:nvPr>
        </p:nvSpPr>
        <p:spPr>
          <a:xfrm>
            <a:off x="1440180" y="640080"/>
            <a:ext cx="3331845" cy="1417320"/>
          </a:xfrm>
        </p:spPr>
        <p:txBody>
          <a:bodyPr anchor="b"/>
          <a:lstStyle>
            <a:lvl1pPr>
              <a:defRPr sz="3200"/>
            </a:lvl1pPr>
          </a:lstStyle>
          <a:p>
            <a:r>
              <a:rPr lang="pl-PL"/>
              <a:t>Kliknij, aby edytować styl</a:t>
            </a:r>
            <a:endParaRPr lang="it-IT" dirty="0"/>
          </a:p>
        </p:txBody>
      </p:sp>
      <p:sp>
        <p:nvSpPr>
          <p:cNvPr id="3" name="Segnaposto immagine 2">
            <a:extLst>
              <a:ext uri="{FF2B5EF4-FFF2-40B4-BE49-F238E27FC236}">
                <a16:creationId xmlns="" xmlns:a16="http://schemas.microsoft.com/office/drawing/2014/main" id="{8B23002C-3D34-7C94-4B8D-FBFC0644C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it-IT"/>
          </a:p>
        </p:txBody>
      </p:sp>
      <p:sp>
        <p:nvSpPr>
          <p:cNvPr id="4" name="Segnaposto testo 3">
            <a:extLst>
              <a:ext uri="{FF2B5EF4-FFF2-40B4-BE49-F238E27FC236}">
                <a16:creationId xmlns="" xmlns:a16="http://schemas.microsoft.com/office/drawing/2014/main" id="{884957ED-DE13-005C-28A8-CA98D6316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 xmlns:a16="http://schemas.microsoft.com/office/drawing/2014/main" id="{9C8A707D-2013-74E0-564E-A050B9AC7E6F}"/>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6" name="Segnaposto piè di pagina 5">
            <a:extLst>
              <a:ext uri="{FF2B5EF4-FFF2-40B4-BE49-F238E27FC236}">
                <a16:creationId xmlns="" xmlns:a16="http://schemas.microsoft.com/office/drawing/2014/main" id="{C7AFCDA1-5383-D7C3-1F82-4A488ADDC835}"/>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 xmlns:a16="http://schemas.microsoft.com/office/drawing/2014/main" id="{83293701-F6BB-7B10-35B0-C680B486EEE4}"/>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7460214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1A1873F-288E-3838-C400-02FB6013315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it-IT"/>
          </a:p>
        </p:txBody>
      </p:sp>
      <p:sp>
        <p:nvSpPr>
          <p:cNvPr id="3" name="Segnaposto testo 2">
            <a:extLst>
              <a:ext uri="{FF2B5EF4-FFF2-40B4-BE49-F238E27FC236}">
                <a16:creationId xmlns:a16="http://schemas.microsoft.com/office/drawing/2014/main" xmlns="" id="{FCD3D18D-E1C0-D38B-4208-512D41C807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egnaposto data 3">
            <a:extLst>
              <a:ext uri="{FF2B5EF4-FFF2-40B4-BE49-F238E27FC236}">
                <a16:creationId xmlns:a16="http://schemas.microsoft.com/office/drawing/2014/main" xmlns="" id="{C08A4F98-4F01-4F84-7A50-193CBBD4F213}"/>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5" name="Segnaposto piè di pagina 4">
            <a:extLst>
              <a:ext uri="{FF2B5EF4-FFF2-40B4-BE49-F238E27FC236}">
                <a16:creationId xmlns:a16="http://schemas.microsoft.com/office/drawing/2014/main" xmlns="" id="{71FFCF7D-DC7F-544F-A87F-87B8F8B9B96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9E32691D-0C7B-2F70-F67B-1D9A0C7C2D9D}"/>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1002013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E5DE9E9-93D5-C12C-BF30-353E4C04CC4D}"/>
              </a:ext>
            </a:extLst>
          </p:cNvPr>
          <p:cNvSpPr>
            <a:spLocks noGrp="1"/>
          </p:cNvSpPr>
          <p:nvPr>
            <p:ph type="title"/>
          </p:nvPr>
        </p:nvSpPr>
        <p:spPr/>
        <p:txBody>
          <a:bodyPr/>
          <a:lstStyle/>
          <a:p>
            <a:r>
              <a:rPr lang="pl-PL"/>
              <a:t>Kliknij, aby edytować styl</a:t>
            </a:r>
            <a:endParaRPr lang="it-IT"/>
          </a:p>
        </p:txBody>
      </p:sp>
      <p:sp>
        <p:nvSpPr>
          <p:cNvPr id="3" name="Segnaposto contenuto 2">
            <a:extLst>
              <a:ext uri="{FF2B5EF4-FFF2-40B4-BE49-F238E27FC236}">
                <a16:creationId xmlns:a16="http://schemas.microsoft.com/office/drawing/2014/main" xmlns="" id="{2AB124B5-3004-B2EC-C0A6-C81DF0023237}"/>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contenuto 3">
            <a:extLst>
              <a:ext uri="{FF2B5EF4-FFF2-40B4-BE49-F238E27FC236}">
                <a16:creationId xmlns:a16="http://schemas.microsoft.com/office/drawing/2014/main" xmlns="" id="{46FC17A4-AD49-CD34-D076-185EB9B2CCC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data 4">
            <a:extLst>
              <a:ext uri="{FF2B5EF4-FFF2-40B4-BE49-F238E27FC236}">
                <a16:creationId xmlns:a16="http://schemas.microsoft.com/office/drawing/2014/main" xmlns="" id="{AF1A061B-ECB3-BFED-392D-924AC4B795BD}"/>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6" name="Segnaposto piè di pagina 5">
            <a:extLst>
              <a:ext uri="{FF2B5EF4-FFF2-40B4-BE49-F238E27FC236}">
                <a16:creationId xmlns:a16="http://schemas.microsoft.com/office/drawing/2014/main" xmlns="" id="{4C5EC6A3-F3D4-7025-CED5-DA4B759EA75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750CDBD1-149C-CCEF-2622-DC2F8F4F6389}"/>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326472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839C9F2-6898-8A4B-E90C-3BC738289499}"/>
              </a:ext>
            </a:extLst>
          </p:cNvPr>
          <p:cNvSpPr>
            <a:spLocks noGrp="1"/>
          </p:cNvSpPr>
          <p:nvPr>
            <p:ph type="title"/>
          </p:nvPr>
        </p:nvSpPr>
        <p:spPr>
          <a:xfrm>
            <a:off x="839788" y="365125"/>
            <a:ext cx="10515600" cy="1325563"/>
          </a:xfrm>
        </p:spPr>
        <p:txBody>
          <a:bodyPr/>
          <a:lstStyle/>
          <a:p>
            <a:r>
              <a:rPr lang="pl-PL"/>
              <a:t>Kliknij, aby edytować styl</a:t>
            </a:r>
            <a:endParaRPr lang="it-IT"/>
          </a:p>
        </p:txBody>
      </p:sp>
      <p:sp>
        <p:nvSpPr>
          <p:cNvPr id="3" name="Segnaposto testo 2">
            <a:extLst>
              <a:ext uri="{FF2B5EF4-FFF2-40B4-BE49-F238E27FC236}">
                <a16:creationId xmlns:a16="http://schemas.microsoft.com/office/drawing/2014/main" xmlns="" id="{FC90377B-B530-424D-5CDF-8AC48F852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egnaposto contenuto 3">
            <a:extLst>
              <a:ext uri="{FF2B5EF4-FFF2-40B4-BE49-F238E27FC236}">
                <a16:creationId xmlns:a16="http://schemas.microsoft.com/office/drawing/2014/main" xmlns="" id="{C3E63BD6-967D-0CF9-FC0B-B82AD262959D}"/>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testo 4">
            <a:extLst>
              <a:ext uri="{FF2B5EF4-FFF2-40B4-BE49-F238E27FC236}">
                <a16:creationId xmlns:a16="http://schemas.microsoft.com/office/drawing/2014/main" xmlns="" id="{EB4B2B00-7035-3942-9D02-136F8449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egnaposto contenuto 5">
            <a:extLst>
              <a:ext uri="{FF2B5EF4-FFF2-40B4-BE49-F238E27FC236}">
                <a16:creationId xmlns:a16="http://schemas.microsoft.com/office/drawing/2014/main" xmlns="" id="{A68A424F-AA0F-B7B9-B42B-23B2D744022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7" name="Segnaposto data 6">
            <a:extLst>
              <a:ext uri="{FF2B5EF4-FFF2-40B4-BE49-F238E27FC236}">
                <a16:creationId xmlns:a16="http://schemas.microsoft.com/office/drawing/2014/main" xmlns="" id="{455273FB-F87B-6B00-EDFF-BA3C78E87DF2}"/>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8" name="Segnaposto piè di pagina 7">
            <a:extLst>
              <a:ext uri="{FF2B5EF4-FFF2-40B4-BE49-F238E27FC236}">
                <a16:creationId xmlns:a16="http://schemas.microsoft.com/office/drawing/2014/main" xmlns="" id="{253FFAD1-58DC-F5CB-2CAC-FEF79AC8A42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15C3CBA6-A496-4D01-6083-86C10B264D6C}"/>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2046560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183B248-519D-B232-6D7A-75261D2F8B7E}"/>
              </a:ext>
            </a:extLst>
          </p:cNvPr>
          <p:cNvSpPr>
            <a:spLocks noGrp="1"/>
          </p:cNvSpPr>
          <p:nvPr>
            <p:ph type="title"/>
          </p:nvPr>
        </p:nvSpPr>
        <p:spPr/>
        <p:txBody>
          <a:bodyPr/>
          <a:lstStyle/>
          <a:p>
            <a:r>
              <a:rPr lang="pl-PL"/>
              <a:t>Kliknij, aby edytować styl</a:t>
            </a:r>
            <a:endParaRPr lang="it-IT"/>
          </a:p>
        </p:txBody>
      </p:sp>
      <p:sp>
        <p:nvSpPr>
          <p:cNvPr id="3" name="Segnaposto data 2">
            <a:extLst>
              <a:ext uri="{FF2B5EF4-FFF2-40B4-BE49-F238E27FC236}">
                <a16:creationId xmlns:a16="http://schemas.microsoft.com/office/drawing/2014/main" xmlns="" id="{A71623B9-BF73-3DA0-A47D-D09C6C858AC6}"/>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4" name="Segnaposto piè di pagina 3">
            <a:extLst>
              <a:ext uri="{FF2B5EF4-FFF2-40B4-BE49-F238E27FC236}">
                <a16:creationId xmlns:a16="http://schemas.microsoft.com/office/drawing/2014/main" xmlns="" id="{343E8528-5DFA-531C-A5AE-508FB2BDAB4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62BF6112-6471-F6C1-E0C6-4292F8FA5F80}"/>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22097866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A263E5AA-AAE5-E67C-A5C2-4340A909D9C3}"/>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3" name="Segnaposto piè di pagina 2">
            <a:extLst>
              <a:ext uri="{FF2B5EF4-FFF2-40B4-BE49-F238E27FC236}">
                <a16:creationId xmlns:a16="http://schemas.microsoft.com/office/drawing/2014/main" xmlns="" id="{BED2BD28-C041-A6AE-A598-A0DE825E073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0D2366F7-CAC9-E468-F376-827607D28C66}"/>
              </a:ext>
            </a:extLst>
          </p:cNvPr>
          <p:cNvSpPr>
            <a:spLocks noGrp="1"/>
          </p:cNvSpPr>
          <p:nvPr>
            <p:ph type="sldNum" sz="quarter" idx="12"/>
          </p:nvPr>
        </p:nvSpPr>
        <p:spPr/>
        <p:txBody>
          <a:bodyPr/>
          <a:lstStyle/>
          <a:p>
            <a:fld id="{CA96A07C-152F-B645-9AA3-B2051AD0F675}" type="slidenum">
              <a:rPr lang="it-IT" smtClean="0"/>
              <a:t>‹#›</a:t>
            </a:fld>
            <a:endParaRPr lang="it-IT"/>
          </a:p>
        </p:txBody>
      </p:sp>
      <p:sp>
        <p:nvSpPr>
          <p:cNvPr id="6" name="Freeform 3">
            <a:extLst>
              <a:ext uri="{FF2B5EF4-FFF2-40B4-BE49-F238E27FC236}">
                <a16:creationId xmlns:a16="http://schemas.microsoft.com/office/drawing/2014/main" xmlns="" id="{D1F72BFE-1D8D-52DF-F217-1B7F888E777C}"/>
              </a:ext>
            </a:extLst>
          </p:cNvPr>
          <p:cNvSpPr/>
          <p:nvPr userDrawn="1"/>
        </p:nvSpPr>
        <p:spPr>
          <a:xfrm>
            <a:off x="0" y="4817360"/>
            <a:ext cx="2057400" cy="2040640"/>
          </a:xfrm>
          <a:custGeom>
            <a:avLst/>
            <a:gdLst/>
            <a:ahLst/>
            <a:cxnLst/>
            <a:rect l="l" t="t" r="r" b="b"/>
            <a:pathLst>
              <a:path w="819476" h="812800">
                <a:moveTo>
                  <a:pt x="0" y="0"/>
                </a:moveTo>
                <a:lnTo>
                  <a:pt x="819476" y="0"/>
                </a:lnTo>
                <a:lnTo>
                  <a:pt x="819476" y="812800"/>
                </a:lnTo>
                <a:lnTo>
                  <a:pt x="0" y="812800"/>
                </a:lnTo>
                <a:close/>
              </a:path>
            </a:pathLst>
          </a:custGeom>
          <a:solidFill>
            <a:srgbClr val="6988B9"/>
          </a:solidFill>
        </p:spPr>
        <p:txBody>
          <a:bodyPr/>
          <a:lstStyle/>
          <a:p>
            <a:endParaRPr lang="it-IT"/>
          </a:p>
        </p:txBody>
      </p:sp>
    </p:spTree>
    <p:extLst>
      <p:ext uri="{BB962C8B-B14F-4D97-AF65-F5344CB8AC3E}">
        <p14:creationId xmlns:p14="http://schemas.microsoft.com/office/powerpoint/2010/main" val="10563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8D56C17-AA14-269F-C9E9-660EBBBDEE3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it-IT"/>
          </a:p>
        </p:txBody>
      </p:sp>
      <p:sp>
        <p:nvSpPr>
          <p:cNvPr id="3" name="Segnaposto contenuto 2">
            <a:extLst>
              <a:ext uri="{FF2B5EF4-FFF2-40B4-BE49-F238E27FC236}">
                <a16:creationId xmlns:a16="http://schemas.microsoft.com/office/drawing/2014/main" xmlns="" id="{DB2FB37D-512B-FEF6-5FC0-FEA25DEEF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testo 3">
            <a:extLst>
              <a:ext uri="{FF2B5EF4-FFF2-40B4-BE49-F238E27FC236}">
                <a16:creationId xmlns:a16="http://schemas.microsoft.com/office/drawing/2014/main" xmlns="" id="{8FC94C0A-D38C-5D26-48A8-CE46838D7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a16="http://schemas.microsoft.com/office/drawing/2014/main" xmlns="" id="{D0E637DB-717D-E7D9-94AF-D39387642BB1}"/>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6" name="Segnaposto piè di pagina 5">
            <a:extLst>
              <a:ext uri="{FF2B5EF4-FFF2-40B4-BE49-F238E27FC236}">
                <a16:creationId xmlns:a16="http://schemas.microsoft.com/office/drawing/2014/main" xmlns="" id="{2D4E132B-90F4-58E4-E65C-B7A44E8858F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1B435C1C-2E95-4E32-28AF-F73DA62F8A74}"/>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921480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xmlns="" id="{E0EE4BA5-C1E5-44E1-597E-F12B0664417F}"/>
              </a:ext>
            </a:extLst>
          </p:cNvPr>
          <p:cNvGrpSpPr/>
          <p:nvPr userDrawn="1"/>
        </p:nvGrpSpPr>
        <p:grpSpPr>
          <a:xfrm>
            <a:off x="-1430718" y="2118870"/>
            <a:ext cx="4534660" cy="4237480"/>
            <a:chOff x="0" y="0"/>
            <a:chExt cx="812800" cy="812800"/>
          </a:xfrm>
        </p:grpSpPr>
        <p:sp>
          <p:nvSpPr>
            <p:cNvPr id="9" name="Freeform 3">
              <a:extLst>
                <a:ext uri="{FF2B5EF4-FFF2-40B4-BE49-F238E27FC236}">
                  <a16:creationId xmlns:a16="http://schemas.microsoft.com/office/drawing/2014/main" xmlns="" id="{060D106D-E8AE-910C-6969-18A7332ED36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F7A9F"/>
            </a:solidFill>
          </p:spPr>
          <p:txBody>
            <a:bodyPr/>
            <a:lstStyle/>
            <a:p>
              <a:endParaRPr lang="it-IT"/>
            </a:p>
          </p:txBody>
        </p:sp>
        <p:sp>
          <p:nvSpPr>
            <p:cNvPr id="10" name="TextBox 4">
              <a:extLst>
                <a:ext uri="{FF2B5EF4-FFF2-40B4-BE49-F238E27FC236}">
                  <a16:creationId xmlns:a16="http://schemas.microsoft.com/office/drawing/2014/main" xmlns="" id="{D18872E7-9AB4-6136-1402-A95EE6FB6F1A}"/>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2" name="Titolo 1">
            <a:extLst>
              <a:ext uri="{FF2B5EF4-FFF2-40B4-BE49-F238E27FC236}">
                <a16:creationId xmlns:a16="http://schemas.microsoft.com/office/drawing/2014/main" xmlns="" id="{E900F91D-3CDC-D807-13CB-798533A5B4BF}"/>
              </a:ext>
            </a:extLst>
          </p:cNvPr>
          <p:cNvSpPr>
            <a:spLocks noGrp="1"/>
          </p:cNvSpPr>
          <p:nvPr>
            <p:ph type="title"/>
          </p:nvPr>
        </p:nvSpPr>
        <p:spPr>
          <a:xfrm>
            <a:off x="1440180" y="640080"/>
            <a:ext cx="3331845" cy="1417320"/>
          </a:xfrm>
        </p:spPr>
        <p:txBody>
          <a:bodyPr anchor="b"/>
          <a:lstStyle>
            <a:lvl1pPr>
              <a:defRPr sz="3200"/>
            </a:lvl1pPr>
          </a:lstStyle>
          <a:p>
            <a:r>
              <a:rPr lang="pl-PL"/>
              <a:t>Kliknij, aby edytować styl</a:t>
            </a:r>
            <a:endParaRPr lang="it-IT" dirty="0"/>
          </a:p>
        </p:txBody>
      </p:sp>
      <p:sp>
        <p:nvSpPr>
          <p:cNvPr id="3" name="Segnaposto immagine 2">
            <a:extLst>
              <a:ext uri="{FF2B5EF4-FFF2-40B4-BE49-F238E27FC236}">
                <a16:creationId xmlns:a16="http://schemas.microsoft.com/office/drawing/2014/main" xmlns="" id="{8B23002C-3D34-7C94-4B8D-FBFC0644C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it-IT"/>
          </a:p>
        </p:txBody>
      </p:sp>
      <p:sp>
        <p:nvSpPr>
          <p:cNvPr id="4" name="Segnaposto testo 3">
            <a:extLst>
              <a:ext uri="{FF2B5EF4-FFF2-40B4-BE49-F238E27FC236}">
                <a16:creationId xmlns:a16="http://schemas.microsoft.com/office/drawing/2014/main" xmlns="" id="{884957ED-DE13-005C-28A8-CA98D6316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a16="http://schemas.microsoft.com/office/drawing/2014/main" xmlns="" id="{9C8A707D-2013-74E0-564E-A050B9AC7E6F}"/>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6" name="Segnaposto piè di pagina 5">
            <a:extLst>
              <a:ext uri="{FF2B5EF4-FFF2-40B4-BE49-F238E27FC236}">
                <a16:creationId xmlns:a16="http://schemas.microsoft.com/office/drawing/2014/main" xmlns="" id="{C7AFCDA1-5383-D7C3-1F82-4A488ADDC83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83293701-F6BB-7B10-35B0-C680B486EEE4}"/>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61465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pn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08A1064F-2C84-3136-70E9-D28473436753}"/>
              </a:ext>
            </a:extLst>
          </p:cNvPr>
          <p:cNvSpPr>
            <a:spLocks noGrp="1"/>
          </p:cNvSpPr>
          <p:nvPr>
            <p:ph type="title"/>
          </p:nvPr>
        </p:nvSpPr>
        <p:spPr>
          <a:xfrm>
            <a:off x="838200" y="365125"/>
            <a:ext cx="9053982"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xmlns="" id="{51EE19AF-D3F7-116D-B30D-EDDDF69F9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xmlns="" id="{4AB5C655-3260-1E57-2BC9-6F83A962F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4996A6-F07F-3244-A62E-0C899DDC276A}" type="datetimeFigureOut">
              <a:rPr lang="it-IT" smtClean="0"/>
              <a:t>31/03/2025</a:t>
            </a:fld>
            <a:endParaRPr lang="it-IT"/>
          </a:p>
        </p:txBody>
      </p:sp>
      <p:sp>
        <p:nvSpPr>
          <p:cNvPr id="5" name="Segnaposto piè di pagina 4">
            <a:extLst>
              <a:ext uri="{FF2B5EF4-FFF2-40B4-BE49-F238E27FC236}">
                <a16:creationId xmlns:a16="http://schemas.microsoft.com/office/drawing/2014/main" xmlns="" id="{536D4234-FED9-216D-2044-5453BF658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xmlns="" id="{0BBD4CFF-70D6-AAFF-2452-75F8FC6B7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96A07C-152F-B645-9AA3-B2051AD0F675}" type="slidenum">
              <a:rPr lang="it-IT" smtClean="0"/>
              <a:t>‹#›</a:t>
            </a:fld>
            <a:endParaRPr lang="it-IT"/>
          </a:p>
        </p:txBody>
      </p:sp>
      <p:sp>
        <p:nvSpPr>
          <p:cNvPr id="16" name="Freeform 11">
            <a:extLst>
              <a:ext uri="{FF2B5EF4-FFF2-40B4-BE49-F238E27FC236}">
                <a16:creationId xmlns:a16="http://schemas.microsoft.com/office/drawing/2014/main" xmlns="" id="{6BE8A09B-20DE-4BD7-A559-A3761D620D5F}"/>
              </a:ext>
            </a:extLst>
          </p:cNvPr>
          <p:cNvSpPr/>
          <p:nvPr userDrawn="1"/>
        </p:nvSpPr>
        <p:spPr>
          <a:xfrm rot="5400000">
            <a:off x="-1150216" y="-59010"/>
            <a:ext cx="2220510" cy="2137321"/>
          </a:xfrm>
          <a:custGeom>
            <a:avLst/>
            <a:gdLst/>
            <a:ahLst/>
            <a:cxnLst/>
            <a:rect l="l" t="t" r="r" b="b"/>
            <a:pathLst>
              <a:path w="2220510" h="2137321">
                <a:moveTo>
                  <a:pt x="0" y="0"/>
                </a:moveTo>
                <a:lnTo>
                  <a:pt x="2220511" y="0"/>
                </a:lnTo>
                <a:lnTo>
                  <a:pt x="2220511" y="2137320"/>
                </a:lnTo>
                <a:lnTo>
                  <a:pt x="0" y="2137320"/>
                </a:lnTo>
                <a:lnTo>
                  <a:pt x="0" y="0"/>
                </a:lnTo>
                <a:close/>
              </a:path>
            </a:pathLst>
          </a:custGeom>
          <a:blipFill>
            <a:blip r:embed="rId11"/>
            <a:stretch>
              <a:fillRect/>
            </a:stretch>
          </a:blipFill>
        </p:spPr>
        <p:txBody>
          <a:bodyPr/>
          <a:lstStyle/>
          <a:p>
            <a:endParaRPr lang="it-IT"/>
          </a:p>
        </p:txBody>
      </p:sp>
      <p:sp>
        <p:nvSpPr>
          <p:cNvPr id="18" name="TextBox 15">
            <a:extLst>
              <a:ext uri="{FF2B5EF4-FFF2-40B4-BE49-F238E27FC236}">
                <a16:creationId xmlns:a16="http://schemas.microsoft.com/office/drawing/2014/main" xmlns="" id="{747FC4AA-6A6A-741A-29FA-E03459E6FF2C}"/>
              </a:ext>
            </a:extLst>
          </p:cNvPr>
          <p:cNvSpPr txBox="1"/>
          <p:nvPr userDrawn="1"/>
        </p:nvSpPr>
        <p:spPr>
          <a:xfrm>
            <a:off x="9659691" y="8148570"/>
            <a:ext cx="1135551" cy="1161551"/>
          </a:xfrm>
          <a:prstGeom prst="rect">
            <a:avLst/>
          </a:prstGeom>
        </p:spPr>
        <p:txBody>
          <a:bodyPr lIns="0" tIns="0" rIns="0" bIns="0" rtlCol="0" anchor="t">
            <a:spAutoFit/>
          </a:bodyPr>
          <a:lstStyle/>
          <a:p>
            <a:pPr algn="ctr">
              <a:lnSpc>
                <a:spcPts val="9477"/>
              </a:lnSpc>
            </a:pPr>
            <a:r>
              <a:rPr lang="en-US" sz="6769" spc="-663">
                <a:solidFill>
                  <a:srgbClr val="FFFFFF"/>
                </a:solidFill>
                <a:latin typeface="Inter Bold"/>
              </a:rPr>
              <a:t>01</a:t>
            </a:r>
          </a:p>
        </p:txBody>
      </p:sp>
      <p:grpSp>
        <p:nvGrpSpPr>
          <p:cNvPr id="19" name="Group 2">
            <a:extLst>
              <a:ext uri="{FF2B5EF4-FFF2-40B4-BE49-F238E27FC236}">
                <a16:creationId xmlns:a16="http://schemas.microsoft.com/office/drawing/2014/main" xmlns="" id="{7F76D784-E82C-5F6D-AF9A-BFBDF3C8439E}"/>
              </a:ext>
            </a:extLst>
          </p:cNvPr>
          <p:cNvGrpSpPr/>
          <p:nvPr userDrawn="1"/>
        </p:nvGrpSpPr>
        <p:grpSpPr>
          <a:xfrm>
            <a:off x="10177792" y="0"/>
            <a:ext cx="2137322" cy="1825625"/>
            <a:chOff x="0" y="0"/>
            <a:chExt cx="819476" cy="755835"/>
          </a:xfrm>
        </p:grpSpPr>
        <p:sp>
          <p:nvSpPr>
            <p:cNvPr id="20" name="Freeform 3">
              <a:extLst>
                <a:ext uri="{FF2B5EF4-FFF2-40B4-BE49-F238E27FC236}">
                  <a16:creationId xmlns:a16="http://schemas.microsoft.com/office/drawing/2014/main" xmlns="" id="{4E1E0447-444E-0277-A084-1BD660A83A1F}"/>
                </a:ext>
              </a:extLst>
            </p:cNvPr>
            <p:cNvSpPr/>
            <p:nvPr/>
          </p:nvSpPr>
          <p:spPr>
            <a:xfrm>
              <a:off x="0" y="0"/>
              <a:ext cx="819476" cy="755835"/>
            </a:xfrm>
            <a:custGeom>
              <a:avLst/>
              <a:gdLst/>
              <a:ahLst/>
              <a:cxnLst/>
              <a:rect l="l" t="t" r="r" b="b"/>
              <a:pathLst>
                <a:path w="819476" h="755835">
                  <a:moveTo>
                    <a:pt x="0" y="0"/>
                  </a:moveTo>
                  <a:lnTo>
                    <a:pt x="819476" y="0"/>
                  </a:lnTo>
                  <a:lnTo>
                    <a:pt x="819476" y="755835"/>
                  </a:lnTo>
                  <a:lnTo>
                    <a:pt x="0" y="755835"/>
                  </a:lnTo>
                  <a:close/>
                </a:path>
              </a:pathLst>
            </a:custGeom>
            <a:solidFill>
              <a:srgbClr val="D7D9D5"/>
            </a:solidFill>
            <a:ln cap="sq">
              <a:noFill/>
              <a:prstDash val="solid"/>
              <a:miter/>
            </a:ln>
          </p:spPr>
          <p:txBody>
            <a:bodyPr/>
            <a:lstStyle/>
            <a:p>
              <a:endParaRPr lang="it-IT"/>
            </a:p>
          </p:txBody>
        </p:sp>
        <p:sp>
          <p:nvSpPr>
            <p:cNvPr id="21" name="TextBox 4">
              <a:extLst>
                <a:ext uri="{FF2B5EF4-FFF2-40B4-BE49-F238E27FC236}">
                  <a16:creationId xmlns:a16="http://schemas.microsoft.com/office/drawing/2014/main" xmlns="" id="{D653B9C7-838B-B24A-8D67-29C6ECFD3397}"/>
                </a:ext>
              </a:extLst>
            </p:cNvPr>
            <p:cNvSpPr txBox="1"/>
            <p:nvPr/>
          </p:nvSpPr>
          <p:spPr>
            <a:xfrm>
              <a:off x="0" y="-38100"/>
              <a:ext cx="819476" cy="793935"/>
            </a:xfrm>
            <a:prstGeom prst="rect">
              <a:avLst/>
            </a:prstGeom>
          </p:spPr>
          <p:txBody>
            <a:bodyPr lIns="50800" tIns="50800" rIns="50800" bIns="50800" rtlCol="0" anchor="ctr"/>
            <a:lstStyle/>
            <a:p>
              <a:pPr algn="ctr">
                <a:lnSpc>
                  <a:spcPts val="2659"/>
                </a:lnSpc>
                <a:spcBef>
                  <a:spcPct val="0"/>
                </a:spcBef>
              </a:pPr>
              <a:endParaRPr/>
            </a:p>
          </p:txBody>
        </p:sp>
      </p:grpSp>
      <p:sp>
        <p:nvSpPr>
          <p:cNvPr id="22" name="Freeform 10">
            <a:extLst>
              <a:ext uri="{FF2B5EF4-FFF2-40B4-BE49-F238E27FC236}">
                <a16:creationId xmlns:a16="http://schemas.microsoft.com/office/drawing/2014/main" xmlns="" id="{9AEDEEE8-F483-9EDA-2678-158B82AF41D3}"/>
              </a:ext>
            </a:extLst>
          </p:cNvPr>
          <p:cNvSpPr/>
          <p:nvPr userDrawn="1"/>
        </p:nvSpPr>
        <p:spPr>
          <a:xfrm>
            <a:off x="10406462" y="116554"/>
            <a:ext cx="1894676" cy="1413130"/>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12"/>
            <a:stretch>
              <a:fillRect/>
            </a:stretch>
          </a:blipFill>
        </p:spPr>
        <p:txBody>
          <a:bodyPr/>
          <a:lstStyle/>
          <a:p>
            <a:endParaRPr lang="it-IT"/>
          </a:p>
        </p:txBody>
      </p:sp>
      <p:sp>
        <p:nvSpPr>
          <p:cNvPr id="13" name="pole tekstowe 12">
            <a:extLst>
              <a:ext uri="{FF2B5EF4-FFF2-40B4-BE49-F238E27FC236}">
                <a16:creationId xmlns:a16="http://schemas.microsoft.com/office/drawing/2014/main" xmlns="" id="{63E34BC7-6956-A4DA-1DCC-9D85A5B1EAB2}"/>
              </a:ext>
            </a:extLst>
          </p:cNvPr>
          <p:cNvSpPr txBox="1"/>
          <p:nvPr userDrawn="1"/>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126454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8" presetClass="emph" presetSubtype="0" repeatCount="indefinite" fill="hold" nodeType="withEffect">
                                  <p:stCondLst>
                                    <p:cond delay="500"/>
                                  </p:stCondLst>
                                  <p:childTnLst>
                                    <p:animRot by="21600000">
                                      <p:cBhvr>
                                        <p:cTn id="9" dur="5000" fill="hold"/>
                                        <p:tgtEl>
                                          <p:spTgt spid="16"/>
                                        </p:tgtEl>
                                        <p:attrNameLst>
                                          <p:attrName>r</p:attrName>
                                        </p:attrNameLst>
                                      </p:cBhvr>
                                    </p:animRot>
                                  </p:childTnLst>
                                </p:cTn>
                              </p:par>
                              <p:par>
                                <p:cTn id="10" presetID="1" presetClass="entr" presetSubtype="0" fill="hold" nodeType="withEffect">
                                  <p:stCondLst>
                                    <p:cond delay="750"/>
                                  </p:stCondLst>
                                  <p:childTnLst>
                                    <p:set>
                                      <p:cBhvr>
                                        <p:cTn id="11" dur="1" fill="hold">
                                          <p:stCondLst>
                                            <p:cond delay="0"/>
                                          </p:stCondLst>
                                        </p:cTn>
                                        <p:tgtEl>
                                          <p:spTgt spid="19"/>
                                        </p:tgtEl>
                                        <p:attrNameLst>
                                          <p:attrName>style.visibility</p:attrName>
                                        </p:attrNameLst>
                                      </p:cBhvr>
                                      <p:to>
                                        <p:strVal val="visible"/>
                                      </p:to>
                                    </p:set>
                                  </p:childTnLst>
                                </p:cTn>
                              </p:par>
                              <p:par>
                                <p:cTn id="12" presetID="42" presetClass="entr" presetSubtype="0" fill="hold" nodeType="withEffect">
                                  <p:stCondLst>
                                    <p:cond delay="7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26" presetClass="emph" presetSubtype="0" repeatCount="indefinite" fill="hold" nodeType="withEffect">
                                  <p:stCondLst>
                                    <p:cond delay="750"/>
                                  </p:stCondLst>
                                  <p:childTnLst>
                                    <p:animEffect transition="out" filter="fade">
                                      <p:cBhvr>
                                        <p:cTn id="18" dur="3000" tmFilter="0, 0; .2, .5; .8, .5; 1, 0"/>
                                        <p:tgtEl>
                                          <p:spTgt spid="22"/>
                                        </p:tgtEl>
                                      </p:cBhvr>
                                    </p:animEffect>
                                    <p:animScale>
                                      <p:cBhvr>
                                        <p:cTn id="19" dur="150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8008790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08A1064F-2C84-3136-70E9-D28473436753}"/>
              </a:ext>
            </a:extLst>
          </p:cNvPr>
          <p:cNvSpPr>
            <a:spLocks noGrp="1"/>
          </p:cNvSpPr>
          <p:nvPr>
            <p:ph type="title"/>
          </p:nvPr>
        </p:nvSpPr>
        <p:spPr>
          <a:xfrm>
            <a:off x="838200" y="365125"/>
            <a:ext cx="9053982"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 xmlns:a16="http://schemas.microsoft.com/office/drawing/2014/main" id="{51EE19AF-D3F7-116D-B30D-EDDDF69F9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 xmlns:a16="http://schemas.microsoft.com/office/drawing/2014/main" id="{4AB5C655-3260-1E57-2BC9-6F83A962F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5" name="Segnaposto piè di pagina 4">
            <a:extLst>
              <a:ext uri="{FF2B5EF4-FFF2-40B4-BE49-F238E27FC236}">
                <a16:creationId xmlns="" xmlns:a16="http://schemas.microsoft.com/office/drawing/2014/main" id="{536D4234-FED9-216D-2044-5453BF658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solidFill>
                <a:prstClr val="black">
                  <a:tint val="82000"/>
                </a:prstClr>
              </a:solidFill>
            </a:endParaRPr>
          </a:p>
        </p:txBody>
      </p:sp>
      <p:sp>
        <p:nvSpPr>
          <p:cNvPr id="6" name="Segnaposto numero diapositiva 5">
            <a:extLst>
              <a:ext uri="{FF2B5EF4-FFF2-40B4-BE49-F238E27FC236}">
                <a16:creationId xmlns="" xmlns:a16="http://schemas.microsoft.com/office/drawing/2014/main" id="{0BBD4CFF-70D6-AAFF-2452-75F8FC6B7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
        <p:nvSpPr>
          <p:cNvPr id="16" name="Freeform 11">
            <a:extLst>
              <a:ext uri="{FF2B5EF4-FFF2-40B4-BE49-F238E27FC236}">
                <a16:creationId xmlns="" xmlns:a16="http://schemas.microsoft.com/office/drawing/2014/main" id="{6BE8A09B-20DE-4BD7-A559-A3761D620D5F}"/>
              </a:ext>
            </a:extLst>
          </p:cNvPr>
          <p:cNvSpPr/>
          <p:nvPr userDrawn="1"/>
        </p:nvSpPr>
        <p:spPr>
          <a:xfrm rot="5400000">
            <a:off x="-1150216" y="-59010"/>
            <a:ext cx="2220510" cy="2137321"/>
          </a:xfrm>
          <a:custGeom>
            <a:avLst/>
            <a:gdLst/>
            <a:ahLst/>
            <a:cxnLst/>
            <a:rect l="l" t="t" r="r" b="b"/>
            <a:pathLst>
              <a:path w="2220510" h="2137321">
                <a:moveTo>
                  <a:pt x="0" y="0"/>
                </a:moveTo>
                <a:lnTo>
                  <a:pt x="2220511" y="0"/>
                </a:lnTo>
                <a:lnTo>
                  <a:pt x="2220511" y="2137320"/>
                </a:lnTo>
                <a:lnTo>
                  <a:pt x="0" y="2137320"/>
                </a:lnTo>
                <a:lnTo>
                  <a:pt x="0" y="0"/>
                </a:lnTo>
                <a:close/>
              </a:path>
            </a:pathLst>
          </a:custGeom>
          <a:blipFill>
            <a:blip r:embed="rId11"/>
            <a:stretch>
              <a:fillRect/>
            </a:stretch>
          </a:blipFill>
        </p:spPr>
        <p:txBody>
          <a:bodyPr/>
          <a:lstStyle/>
          <a:p>
            <a:endParaRPr lang="it-IT">
              <a:solidFill>
                <a:prstClr val="black"/>
              </a:solidFill>
            </a:endParaRPr>
          </a:p>
        </p:txBody>
      </p:sp>
      <p:sp>
        <p:nvSpPr>
          <p:cNvPr id="18" name="TextBox 15">
            <a:extLst>
              <a:ext uri="{FF2B5EF4-FFF2-40B4-BE49-F238E27FC236}">
                <a16:creationId xmlns="" xmlns:a16="http://schemas.microsoft.com/office/drawing/2014/main" id="{747FC4AA-6A6A-741A-29FA-E03459E6FF2C}"/>
              </a:ext>
            </a:extLst>
          </p:cNvPr>
          <p:cNvSpPr txBox="1"/>
          <p:nvPr userDrawn="1"/>
        </p:nvSpPr>
        <p:spPr>
          <a:xfrm>
            <a:off x="9659691" y="8148570"/>
            <a:ext cx="1135551" cy="1161551"/>
          </a:xfrm>
          <a:prstGeom prst="rect">
            <a:avLst/>
          </a:prstGeom>
        </p:spPr>
        <p:txBody>
          <a:bodyPr lIns="0" tIns="0" rIns="0" bIns="0" rtlCol="0" anchor="t">
            <a:spAutoFit/>
          </a:bodyPr>
          <a:lstStyle/>
          <a:p>
            <a:pPr algn="ctr">
              <a:lnSpc>
                <a:spcPts val="9477"/>
              </a:lnSpc>
            </a:pPr>
            <a:r>
              <a:rPr lang="en-US" sz="6769" spc="-663">
                <a:solidFill>
                  <a:srgbClr val="FFFFFF"/>
                </a:solidFill>
                <a:latin typeface="Inter Bold"/>
              </a:rPr>
              <a:t>01</a:t>
            </a:r>
          </a:p>
        </p:txBody>
      </p:sp>
      <p:grpSp>
        <p:nvGrpSpPr>
          <p:cNvPr id="19" name="Group 2">
            <a:extLst>
              <a:ext uri="{FF2B5EF4-FFF2-40B4-BE49-F238E27FC236}">
                <a16:creationId xmlns="" xmlns:a16="http://schemas.microsoft.com/office/drawing/2014/main" id="{7F76D784-E82C-5F6D-AF9A-BFBDF3C8439E}"/>
              </a:ext>
            </a:extLst>
          </p:cNvPr>
          <p:cNvGrpSpPr/>
          <p:nvPr userDrawn="1"/>
        </p:nvGrpSpPr>
        <p:grpSpPr>
          <a:xfrm>
            <a:off x="10177792" y="0"/>
            <a:ext cx="2137322" cy="1825625"/>
            <a:chOff x="0" y="0"/>
            <a:chExt cx="819476" cy="755835"/>
          </a:xfrm>
        </p:grpSpPr>
        <p:sp>
          <p:nvSpPr>
            <p:cNvPr id="20" name="Freeform 3">
              <a:extLst>
                <a:ext uri="{FF2B5EF4-FFF2-40B4-BE49-F238E27FC236}">
                  <a16:creationId xmlns="" xmlns:a16="http://schemas.microsoft.com/office/drawing/2014/main" id="{4E1E0447-444E-0277-A084-1BD660A83A1F}"/>
                </a:ext>
              </a:extLst>
            </p:cNvPr>
            <p:cNvSpPr/>
            <p:nvPr/>
          </p:nvSpPr>
          <p:spPr>
            <a:xfrm>
              <a:off x="0" y="0"/>
              <a:ext cx="819476" cy="755835"/>
            </a:xfrm>
            <a:custGeom>
              <a:avLst/>
              <a:gdLst/>
              <a:ahLst/>
              <a:cxnLst/>
              <a:rect l="l" t="t" r="r" b="b"/>
              <a:pathLst>
                <a:path w="819476" h="755835">
                  <a:moveTo>
                    <a:pt x="0" y="0"/>
                  </a:moveTo>
                  <a:lnTo>
                    <a:pt x="819476" y="0"/>
                  </a:lnTo>
                  <a:lnTo>
                    <a:pt x="819476" y="755835"/>
                  </a:lnTo>
                  <a:lnTo>
                    <a:pt x="0" y="755835"/>
                  </a:lnTo>
                  <a:close/>
                </a:path>
              </a:pathLst>
            </a:custGeom>
            <a:solidFill>
              <a:srgbClr val="D7D9D5"/>
            </a:solidFill>
            <a:ln cap="sq">
              <a:noFill/>
              <a:prstDash val="solid"/>
              <a:miter/>
            </a:ln>
          </p:spPr>
          <p:txBody>
            <a:bodyPr/>
            <a:lstStyle/>
            <a:p>
              <a:endParaRPr lang="it-IT">
                <a:solidFill>
                  <a:prstClr val="black"/>
                </a:solidFill>
              </a:endParaRPr>
            </a:p>
          </p:txBody>
        </p:sp>
        <p:sp>
          <p:nvSpPr>
            <p:cNvPr id="21" name="TextBox 4">
              <a:extLst>
                <a:ext uri="{FF2B5EF4-FFF2-40B4-BE49-F238E27FC236}">
                  <a16:creationId xmlns="" xmlns:a16="http://schemas.microsoft.com/office/drawing/2014/main" id="{D653B9C7-838B-B24A-8D67-29C6ECFD3397}"/>
                </a:ext>
              </a:extLst>
            </p:cNvPr>
            <p:cNvSpPr txBox="1"/>
            <p:nvPr/>
          </p:nvSpPr>
          <p:spPr>
            <a:xfrm>
              <a:off x="0" y="-38100"/>
              <a:ext cx="819476" cy="79393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2" name="Freeform 10">
            <a:extLst>
              <a:ext uri="{FF2B5EF4-FFF2-40B4-BE49-F238E27FC236}">
                <a16:creationId xmlns="" xmlns:a16="http://schemas.microsoft.com/office/drawing/2014/main" id="{9AEDEEE8-F483-9EDA-2678-158B82AF41D3}"/>
              </a:ext>
            </a:extLst>
          </p:cNvPr>
          <p:cNvSpPr/>
          <p:nvPr userDrawn="1"/>
        </p:nvSpPr>
        <p:spPr>
          <a:xfrm>
            <a:off x="10406462" y="116554"/>
            <a:ext cx="1894676" cy="1413130"/>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12"/>
            <a:stretch>
              <a:fillRect/>
            </a:stretch>
          </a:blipFill>
        </p:spPr>
        <p:txBody>
          <a:bodyPr/>
          <a:lstStyle/>
          <a:p>
            <a:endParaRPr lang="it-IT">
              <a:solidFill>
                <a:prstClr val="black"/>
              </a:solidFill>
            </a:endParaRPr>
          </a:p>
        </p:txBody>
      </p:sp>
    </p:spTree>
    <p:extLst>
      <p:ext uri="{BB962C8B-B14F-4D97-AF65-F5344CB8AC3E}">
        <p14:creationId xmlns:p14="http://schemas.microsoft.com/office/powerpoint/2010/main" val="105120011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8" presetClass="emph" presetSubtype="0" repeatCount="indefinite" fill="hold" nodeType="withEffect">
                                  <p:stCondLst>
                                    <p:cond delay="500"/>
                                  </p:stCondLst>
                                  <p:childTnLst>
                                    <p:animRot by="21600000">
                                      <p:cBhvr>
                                        <p:cTn id="9" dur="5000" fill="hold"/>
                                        <p:tgtEl>
                                          <p:spTgt spid="16"/>
                                        </p:tgtEl>
                                        <p:attrNameLst>
                                          <p:attrName>r</p:attrName>
                                        </p:attrNameLst>
                                      </p:cBhvr>
                                    </p:animRot>
                                  </p:childTnLst>
                                </p:cTn>
                              </p:par>
                              <p:par>
                                <p:cTn id="10" presetID="1" presetClass="entr" presetSubtype="0" fill="hold" nodeType="withEffect">
                                  <p:stCondLst>
                                    <p:cond delay="750"/>
                                  </p:stCondLst>
                                  <p:childTnLst>
                                    <p:set>
                                      <p:cBhvr>
                                        <p:cTn id="11" dur="1" fill="hold">
                                          <p:stCondLst>
                                            <p:cond delay="0"/>
                                          </p:stCondLst>
                                        </p:cTn>
                                        <p:tgtEl>
                                          <p:spTgt spid="19"/>
                                        </p:tgtEl>
                                        <p:attrNameLst>
                                          <p:attrName>style.visibility</p:attrName>
                                        </p:attrNameLst>
                                      </p:cBhvr>
                                      <p:to>
                                        <p:strVal val="visible"/>
                                      </p:to>
                                    </p:set>
                                  </p:childTnLst>
                                </p:cTn>
                              </p:par>
                              <p:par>
                                <p:cTn id="12" presetID="42" presetClass="entr" presetSubtype="0" fill="hold" nodeType="withEffect">
                                  <p:stCondLst>
                                    <p:cond delay="7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26" presetClass="emph" presetSubtype="0" repeatCount="indefinite" fill="hold" nodeType="withEffect">
                                  <p:stCondLst>
                                    <p:cond delay="750"/>
                                  </p:stCondLst>
                                  <p:childTnLst>
                                    <p:animEffect transition="out" filter="fade">
                                      <p:cBhvr>
                                        <p:cTn id="18" dur="3000" tmFilter="0, 0; .2, .5; .8, .5; 1, 0"/>
                                        <p:tgtEl>
                                          <p:spTgt spid="22"/>
                                        </p:tgtEl>
                                      </p:cBhvr>
                                    </p:animEffect>
                                    <p:animScale>
                                      <p:cBhvr>
                                        <p:cTn id="19" dur="150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Pole tekstowe 5"/>
          <p:cNvSpPr txBox="1">
            <a:spLocks noChangeArrowheads="1"/>
          </p:cNvSpPr>
          <p:nvPr/>
        </p:nvSpPr>
        <p:spPr bwMode="auto">
          <a:xfrm>
            <a:off x="4787003" y="4916855"/>
            <a:ext cx="5426074" cy="544143"/>
          </a:xfrm>
          <a:prstGeom prst="rect">
            <a:avLst/>
          </a:prstGeom>
          <a:noFill/>
          <a:ln w="9525">
            <a:noFill/>
            <a:miter lim="800000"/>
            <a:headEnd/>
            <a:tailEnd/>
          </a:ln>
        </p:spPr>
        <p:txBody>
          <a:bodyPr rot="0" vert="horz" wrap="square" lIns="91440" tIns="45720" rIns="91440" bIns="45720" anchor="t" anchorCtr="0">
            <a:noAutofit/>
          </a:bodyPr>
          <a:lstStyle/>
          <a:p>
            <a:pPr algn="ctr">
              <a:lnSpc>
                <a:spcPts val="1100"/>
              </a:lnSpc>
              <a:spcAft>
                <a:spcPts val="400"/>
              </a:spcAft>
            </a:pP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Co-funded by the European Union. Views and opinions expressed are however those of the author(s) only and do not necessarily reflect those of the European Union or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Fundacja</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Rozwoju</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Systemu</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Edukacji</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Neither the European Union nor the granting authority can be held responsible for them.</a:t>
            </a:r>
            <a:endParaRPr lang="pl-PL" sz="11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Pole tekstowe 2"/>
          <p:cNvSpPr txBox="1">
            <a:spLocks noChangeArrowheads="1"/>
          </p:cNvSpPr>
          <p:nvPr/>
        </p:nvSpPr>
        <p:spPr bwMode="auto">
          <a:xfrm>
            <a:off x="3752491" y="2094063"/>
            <a:ext cx="7293654" cy="1723390"/>
          </a:xfrm>
          <a:prstGeom prst="rect">
            <a:avLst/>
          </a:prstGeom>
          <a:noFill/>
          <a:ln w="9525">
            <a:noFill/>
            <a:miter lim="800000"/>
            <a:headEnd/>
            <a:tailEnd/>
          </a:ln>
        </p:spPr>
        <p:txBody>
          <a:bodyPr rot="0" vert="horz" wrap="square" lIns="91440" tIns="45720" rIns="91440" bIns="45720" anchor="t" anchorCtr="0">
            <a:noAutofit/>
          </a:bodyPr>
          <a:lstStyle/>
          <a:p>
            <a:pPr algn="ctr">
              <a:spcAft>
                <a:spcPts val="600"/>
              </a:spcAft>
            </a:pPr>
            <a:r>
              <a:rPr lang="pl-PL" sz="36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rPr>
              <a:t>MODULE 9:</a:t>
            </a:r>
            <a:r>
              <a:rPr lang="pl-PL" sz="36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t/>
            </a:r>
            <a:br>
              <a:rPr lang="pl-PL" sz="36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br>
            <a:r>
              <a:rPr lang="en-US" sz="36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t>DEVELOPMENT OF COMPUTATIONAL THINKING</a:t>
            </a:r>
            <a:endParaRPr lang="pl-PL" sz="3600" dirty="0">
              <a:solidFill>
                <a:srgbClr val="33BAE4"/>
              </a:solidFill>
              <a:latin typeface="Century Gothic" panose="020B0502020202020204" pitchFamily="34" charset="0"/>
              <a:ea typeface="Calibri" panose="020F0502020204030204" pitchFamily="34" charset="0"/>
              <a:cs typeface="Times New Roman" panose="02020603050405020304" pitchFamily="18" charset="0"/>
            </a:endParaRPr>
          </a:p>
          <a:p>
            <a:pPr algn="ctr"/>
            <a:r>
              <a:rPr lang="en-US" sz="2800" dirty="0">
                <a:solidFill>
                  <a:srgbClr val="33BAE4"/>
                </a:solidFill>
                <a:latin typeface="Century Gothic" panose="020B0502020202020204" pitchFamily="34" charset="0"/>
                <a:ea typeface="Calibri" panose="020F0502020204030204" pitchFamily="34" charset="0"/>
                <a:cs typeface="Calibri" panose="020F0502020204030204" pitchFamily="34" charset="0"/>
              </a:rPr>
              <a:t>Lesson </a:t>
            </a:r>
            <a:r>
              <a:rPr lang="pl-PL" sz="2800" dirty="0" smtClean="0">
                <a:solidFill>
                  <a:srgbClr val="33BAE4"/>
                </a:solidFill>
                <a:latin typeface="Century Gothic" panose="020B0502020202020204" pitchFamily="34" charset="0"/>
                <a:ea typeface="Calibri" panose="020F0502020204030204" pitchFamily="34" charset="0"/>
                <a:cs typeface="Calibri" panose="020F0502020204030204" pitchFamily="34" charset="0"/>
              </a:rPr>
              <a:t>9.2.2: </a:t>
            </a:r>
            <a:r>
              <a:rPr lang="en-US" sz="2800" dirty="0" smtClean="0">
                <a:solidFill>
                  <a:srgbClr val="33BAE4"/>
                </a:solidFill>
                <a:latin typeface="Century Gothic" panose="020B0502020202020204" pitchFamily="34" charset="0"/>
                <a:ea typeface="Calibri" panose="020F0502020204030204" pitchFamily="34" charset="0"/>
                <a:cs typeface="Calibri" panose="020F0502020204030204" pitchFamily="34" charset="0"/>
              </a:rPr>
              <a:t>Components </a:t>
            </a:r>
            <a:r>
              <a:rPr lang="pl-PL" sz="2800" dirty="0" smtClean="0">
                <a:solidFill>
                  <a:srgbClr val="33BAE4"/>
                </a:solidFill>
                <a:latin typeface="Century Gothic" panose="020B0502020202020204" pitchFamily="34" charset="0"/>
                <a:ea typeface="Calibri" panose="020F0502020204030204" pitchFamily="34" charset="0"/>
                <a:cs typeface="Calibri" panose="020F0502020204030204" pitchFamily="34" charset="0"/>
              </a:rPr>
              <a:t>o</a:t>
            </a:r>
            <a:r>
              <a:rPr lang="en-US" sz="2800" dirty="0" smtClean="0">
                <a:solidFill>
                  <a:srgbClr val="33BAE4"/>
                </a:solidFill>
                <a:latin typeface="Century Gothic" panose="020B0502020202020204" pitchFamily="34" charset="0"/>
                <a:ea typeface="Calibri" panose="020F0502020204030204" pitchFamily="34" charset="0"/>
                <a:cs typeface="Calibri" panose="020F0502020204030204" pitchFamily="34" charset="0"/>
              </a:rPr>
              <a:t>f Computational Thinking</a:t>
            </a:r>
            <a:endParaRPr lang="en-US" sz="2800" dirty="0">
              <a:solidFill>
                <a:srgbClr val="33BAE4"/>
              </a:solidFill>
              <a:latin typeface="Century Gothic" panose="020B0502020202020204" pitchFamily="34" charset="0"/>
              <a:ea typeface="Calibri" panose="020F0502020204030204" pitchFamily="34" charset="0"/>
              <a:cs typeface="Calibri" panose="020F0502020204030204" pitchFamily="34" charset="0"/>
            </a:endParaRPr>
          </a:p>
        </p:txBody>
      </p:sp>
      <p:sp>
        <p:nvSpPr>
          <p:cNvPr id="8" name="Pole tekstowe 3"/>
          <p:cNvSpPr txBox="1">
            <a:spLocks noChangeArrowheads="1"/>
          </p:cNvSpPr>
          <p:nvPr/>
        </p:nvSpPr>
        <p:spPr bwMode="auto">
          <a:xfrm>
            <a:off x="3953935" y="958324"/>
            <a:ext cx="7092210" cy="675743"/>
          </a:xfrm>
          <a:prstGeom prst="rect">
            <a:avLst/>
          </a:prstGeom>
          <a:noFill/>
          <a:ln w="9525">
            <a:noFill/>
            <a:miter lim="800000"/>
            <a:headEnd/>
            <a:tailEnd/>
          </a:ln>
        </p:spPr>
        <p:txBody>
          <a:bodyPr rot="0" vert="horz" wrap="square" lIns="91440" tIns="45720" rIns="91440" bIns="45720" anchor="t" anchorCtr="0">
            <a:noAutofit/>
          </a:bodyPr>
          <a:lstStyle/>
          <a:p>
            <a:pPr algn="ctr"/>
            <a:r>
              <a:rPr lang="pl-PL" b="1" dirty="0" err="1">
                <a:solidFill>
                  <a:srgbClr val="2F5496"/>
                </a:solidFill>
                <a:latin typeface="Century Gothic" panose="020B0502020202020204" pitchFamily="34" charset="0"/>
              </a:rPr>
              <a:t>RbtsInMath</a:t>
            </a:r>
            <a:r>
              <a:rPr lang="pl-PL" b="1" dirty="0">
                <a:solidFill>
                  <a:srgbClr val="2F5496"/>
                </a:solidFill>
                <a:latin typeface="Century Gothic" panose="020B0502020202020204" pitchFamily="34" charset="0"/>
              </a:rPr>
              <a:t>: Developing </a:t>
            </a:r>
            <a:r>
              <a:rPr lang="pl-PL" b="1" dirty="0" err="1">
                <a:solidFill>
                  <a:srgbClr val="2F5496"/>
                </a:solidFill>
                <a:latin typeface="Century Gothic" panose="020B0502020202020204" pitchFamily="34" charset="0"/>
              </a:rPr>
              <a:t>Mathematics</a:t>
            </a:r>
            <a:r>
              <a:rPr lang="pl-PL" b="1" dirty="0">
                <a:solidFill>
                  <a:srgbClr val="2F5496"/>
                </a:solidFill>
                <a:latin typeface="Century Gothic" panose="020B0502020202020204" pitchFamily="34" charset="0"/>
              </a:rPr>
              <a:t> </a:t>
            </a:r>
            <a:r>
              <a:rPr lang="pl-PL" b="1" dirty="0" err="1">
                <a:solidFill>
                  <a:srgbClr val="2F5496"/>
                </a:solidFill>
                <a:latin typeface="Century Gothic" panose="020B0502020202020204" pitchFamily="34" charset="0"/>
              </a:rPr>
              <a:t>Achievement</a:t>
            </a:r>
            <a:r>
              <a:rPr lang="pl-PL" b="1" dirty="0">
                <a:solidFill>
                  <a:srgbClr val="2F5496"/>
                </a:solidFill>
                <a:latin typeface="Century Gothic" panose="020B0502020202020204" pitchFamily="34" charset="0"/>
              </a:rPr>
              <a:t> </a:t>
            </a:r>
            <a:br>
              <a:rPr lang="pl-PL" b="1" dirty="0">
                <a:solidFill>
                  <a:srgbClr val="2F5496"/>
                </a:solidFill>
                <a:latin typeface="Century Gothic" panose="020B0502020202020204" pitchFamily="34" charset="0"/>
              </a:rPr>
            </a:br>
            <a:r>
              <a:rPr lang="pl-PL" b="1" dirty="0" err="1">
                <a:solidFill>
                  <a:srgbClr val="2F5496"/>
                </a:solidFill>
                <a:latin typeface="Century Gothic" panose="020B0502020202020204" pitchFamily="34" charset="0"/>
              </a:rPr>
              <a:t>through</a:t>
            </a:r>
            <a:r>
              <a:rPr lang="pl-PL" b="1" dirty="0">
                <a:solidFill>
                  <a:srgbClr val="2F5496"/>
                </a:solidFill>
                <a:latin typeface="Century Gothic" panose="020B0502020202020204" pitchFamily="34" charset="0"/>
              </a:rPr>
              <a:t> Using </a:t>
            </a:r>
            <a:r>
              <a:rPr lang="pl-PL" b="1" dirty="0" err="1">
                <a:solidFill>
                  <a:srgbClr val="2F5496"/>
                </a:solidFill>
                <a:latin typeface="Century Gothic" panose="020B0502020202020204" pitchFamily="34" charset="0"/>
              </a:rPr>
              <a:t>Robotics</a:t>
            </a:r>
            <a:r>
              <a:rPr lang="pl-PL" b="1" dirty="0">
                <a:solidFill>
                  <a:srgbClr val="2F5496"/>
                </a:solidFill>
                <a:latin typeface="Century Gothic" panose="020B0502020202020204" pitchFamily="34" charset="0"/>
              </a:rPr>
              <a:t> Applications in </a:t>
            </a:r>
            <a:r>
              <a:rPr lang="pl-PL" b="1" dirty="0" err="1">
                <a:solidFill>
                  <a:srgbClr val="2F5496"/>
                </a:solidFill>
                <a:latin typeface="Century Gothic" panose="020B0502020202020204" pitchFamily="34" charset="0"/>
              </a:rPr>
              <a:t>Flipped</a:t>
            </a:r>
            <a:r>
              <a:rPr lang="pl-PL" b="1" dirty="0">
                <a:solidFill>
                  <a:srgbClr val="2F5496"/>
                </a:solidFill>
                <a:latin typeface="Century Gothic" panose="020B0502020202020204" pitchFamily="34" charset="0"/>
              </a:rPr>
              <a:t> Learning</a:t>
            </a:r>
            <a:endParaRPr lang="pl-PL" dirty="0">
              <a:solidFill>
                <a:srgbClr val="2F5496"/>
              </a:solidFill>
              <a:latin typeface="Century Gothic" panose="020B0502020202020204" pitchFamily="34" charset="0"/>
            </a:endParaRPr>
          </a:p>
        </p:txBody>
      </p:sp>
      <p:sp>
        <p:nvSpPr>
          <p:cNvPr id="13" name="Pole tekstowe 4"/>
          <p:cNvSpPr txBox="1">
            <a:spLocks noChangeArrowheads="1"/>
          </p:cNvSpPr>
          <p:nvPr/>
        </p:nvSpPr>
        <p:spPr bwMode="auto">
          <a:xfrm>
            <a:off x="5366440" y="1619488"/>
            <a:ext cx="4267200" cy="353060"/>
          </a:xfrm>
          <a:prstGeom prst="rect">
            <a:avLst/>
          </a:prstGeom>
          <a:noFill/>
          <a:ln w="9525">
            <a:noFill/>
            <a:miter lim="800000"/>
            <a:headEnd/>
            <a:tailEnd/>
          </a:ln>
        </p:spPr>
        <p:txBody>
          <a:bodyPr rot="0" vert="horz" wrap="square" lIns="91440" tIns="45720" rIns="91440" bIns="45720" anchor="t" anchorCtr="0">
            <a:noAutofit/>
          </a:bodyPr>
          <a:lstStyle/>
          <a:p>
            <a:pPr algn="ctr">
              <a:lnSpc>
                <a:spcPts val="1800"/>
              </a:lnSpc>
            </a:pPr>
            <a:r>
              <a:rPr lang="pl-PL" sz="1000" dirty="0">
                <a:solidFill>
                  <a:srgbClr val="AEAAAA"/>
                </a:solidFill>
                <a:latin typeface="Century Gothic" panose="020B0502020202020204" pitchFamily="34" charset="0"/>
                <a:ea typeface="Calibri" panose="020F0502020204030204" pitchFamily="34" charset="0"/>
                <a:cs typeface="Calibri" panose="020F0502020204030204" pitchFamily="34" charset="0"/>
              </a:rPr>
              <a:t>2022-1-PL01-KA220-HED-000089820</a:t>
            </a:r>
            <a:endParaRPr lang="pl-PL" sz="11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9382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2AA84"/>
            </a:gs>
            <a:gs pos="74000">
              <a:srgbClr val="FFE265"/>
            </a:gs>
            <a:gs pos="83000">
              <a:srgbClr val="FFE265"/>
            </a:gs>
            <a:gs pos="100000">
              <a:srgbClr val="F2AA84"/>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2E38A71-3462-0A20-D508-0DA4A1923873}"/>
              </a:ext>
            </a:extLst>
          </p:cNvPr>
          <p:cNvSpPr>
            <a:spLocks noGrp="1"/>
          </p:cNvSpPr>
          <p:nvPr>
            <p:ph type="title"/>
          </p:nvPr>
        </p:nvSpPr>
        <p:spPr>
          <a:xfrm>
            <a:off x="1515599" y="2207304"/>
            <a:ext cx="9160802" cy="2443393"/>
          </a:xfrm>
        </p:spPr>
        <p:txBody>
          <a:bodyPr>
            <a:normAutofit/>
          </a:bodyPr>
          <a:lstStyle/>
          <a:p>
            <a:pPr algn="ctr"/>
            <a:r>
              <a:rPr lang="pl-PL" sz="6600" dirty="0" err="1"/>
              <a:t>Thank</a:t>
            </a:r>
            <a:r>
              <a:rPr lang="pl-PL" sz="6600" dirty="0"/>
              <a:t> </a:t>
            </a:r>
            <a:r>
              <a:rPr lang="pl-PL" sz="6600" dirty="0" err="1"/>
              <a:t>you</a:t>
            </a:r>
            <a:r>
              <a:rPr lang="pl-PL" sz="6600" dirty="0"/>
              <a:t> for </a:t>
            </a:r>
            <a:r>
              <a:rPr lang="pl-PL" sz="6600" dirty="0" err="1"/>
              <a:t>your</a:t>
            </a:r>
            <a:r>
              <a:rPr lang="pl-PL" sz="6600" dirty="0"/>
              <a:t> </a:t>
            </a:r>
            <a:r>
              <a:rPr lang="pl-PL" sz="6600" dirty="0" err="1"/>
              <a:t>attention</a:t>
            </a:r>
            <a:r>
              <a:rPr lang="pl-PL" sz="6600" dirty="0"/>
              <a:t>!</a:t>
            </a:r>
          </a:p>
        </p:txBody>
      </p:sp>
      <p:sp>
        <p:nvSpPr>
          <p:cNvPr id="4" name="Symbol zastępczy tekstu 3">
            <a:extLst>
              <a:ext uri="{FF2B5EF4-FFF2-40B4-BE49-F238E27FC236}">
                <a16:creationId xmlns:a16="http://schemas.microsoft.com/office/drawing/2014/main" xmlns="" id="{4A97BBBF-02BC-EFFD-F2ED-6F26B4AC10D4}"/>
              </a:ext>
            </a:extLst>
          </p:cNvPr>
          <p:cNvSpPr>
            <a:spLocks noGrp="1"/>
          </p:cNvSpPr>
          <p:nvPr>
            <p:ph type="body" sz="half" idx="2"/>
          </p:nvPr>
        </p:nvSpPr>
        <p:spPr>
          <a:xfrm flipV="1">
            <a:off x="11173491" y="6893301"/>
            <a:ext cx="1018509" cy="138539"/>
          </a:xfrm>
        </p:spPr>
        <p:txBody>
          <a:bodyPr>
            <a:normAutofit fontScale="25000" lnSpcReduction="20000"/>
          </a:bodyPr>
          <a:lstStyle/>
          <a:p>
            <a:endParaRPr lang="pl-PL"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0EFEA102-B15A-4039-6756-FC13862D3F12}"/>
              </a:ext>
            </a:extLst>
          </p:cNvPr>
          <p:cNvPicPr>
            <a:picLocks noChangeAspect="1"/>
          </p:cNvPicPr>
          <p:nvPr/>
        </p:nvPicPr>
        <p:blipFill>
          <a:blip r:embed="rId2"/>
          <a:stretch>
            <a:fillRect/>
          </a:stretch>
        </p:blipFill>
        <p:spPr>
          <a:xfrm>
            <a:off x="109728" y="5959679"/>
            <a:ext cx="2684206" cy="598880"/>
          </a:xfrm>
          <a:prstGeom prst="rect">
            <a:avLst/>
          </a:prstGeom>
        </p:spPr>
      </p:pic>
      <p:sp>
        <p:nvSpPr>
          <p:cNvPr id="6" name="pole tekstowe 5">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solidFill>
                  <a:prstClr val="black"/>
                </a:solidFill>
              </a:rPr>
              <a:t>Co-funded by the European Union. Views and opinions expressed are however those of the author(s) only and do not necessarily reflect those of the European Union or </a:t>
            </a:r>
            <a:r>
              <a:rPr lang="en-US" sz="1200" dirty="0" err="1">
                <a:solidFill>
                  <a:prstClr val="black"/>
                </a:solidFill>
              </a:rPr>
              <a:t>Fundacja</a:t>
            </a:r>
            <a:r>
              <a:rPr lang="en-US" sz="1200" dirty="0">
                <a:solidFill>
                  <a:prstClr val="black"/>
                </a:solidFill>
              </a:rPr>
              <a:t> </a:t>
            </a:r>
            <a:r>
              <a:rPr lang="en-US" sz="1200" dirty="0" err="1">
                <a:solidFill>
                  <a:prstClr val="black"/>
                </a:solidFill>
              </a:rPr>
              <a:t>Rozwoju</a:t>
            </a:r>
            <a:r>
              <a:rPr lang="en-US" sz="1200" dirty="0">
                <a:solidFill>
                  <a:prstClr val="black"/>
                </a:solidFill>
              </a:rPr>
              <a:t> </a:t>
            </a:r>
            <a:r>
              <a:rPr lang="en-US" sz="1200" dirty="0" err="1">
                <a:solidFill>
                  <a:prstClr val="black"/>
                </a:solidFill>
              </a:rPr>
              <a:t>Systemu</a:t>
            </a:r>
            <a:r>
              <a:rPr lang="en-US" sz="1200" dirty="0">
                <a:solidFill>
                  <a:prstClr val="black"/>
                </a:solidFill>
              </a:rPr>
              <a:t> </a:t>
            </a:r>
            <a:r>
              <a:rPr lang="en-US" sz="1200" dirty="0" err="1">
                <a:solidFill>
                  <a:prstClr val="black"/>
                </a:solidFill>
              </a:rPr>
              <a:t>Edukacji</a:t>
            </a:r>
            <a:r>
              <a:rPr lang="en-US" sz="1200" dirty="0">
                <a:solidFill>
                  <a:prstClr val="black"/>
                </a:solidFill>
              </a:rPr>
              <a:t>. Neither the European Union nor the granting authority can be held responsible for them</a:t>
            </a:r>
            <a:r>
              <a:rPr lang="en-US" sz="1200" dirty="0" smtClean="0">
                <a:solidFill>
                  <a:prstClr val="black"/>
                </a:solidFill>
              </a:rPr>
              <a:t>.</a:t>
            </a:r>
            <a:r>
              <a:rPr lang="pl-PL" sz="1200" dirty="0" smtClean="0">
                <a:solidFill>
                  <a:prstClr val="black"/>
                </a:solidFill>
              </a:rPr>
              <a:t> </a:t>
            </a:r>
            <a:r>
              <a:rPr lang="en-US" sz="1200" dirty="0" smtClean="0">
                <a:solidFill>
                  <a:srgbClr val="000000"/>
                </a:solidFill>
                <a:ea typeface="Times New Roman" panose="02020603050405020304" pitchFamily="18" charset="0"/>
                <a:cs typeface="Times New Roman" panose="02020603050405020304" pitchFamily="18" charset="0"/>
              </a:rPr>
              <a:t>Project </a:t>
            </a:r>
            <a:r>
              <a:rPr lang="en-US" sz="1200" dirty="0">
                <a:solidFill>
                  <a:srgbClr val="000000"/>
                </a:solidFill>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486277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ole tekstowe 2"/>
          <p:cNvSpPr txBox="1">
            <a:spLocks noChangeArrowheads="1"/>
          </p:cNvSpPr>
          <p:nvPr/>
        </p:nvSpPr>
        <p:spPr bwMode="auto">
          <a:xfrm>
            <a:off x="3431645" y="4569354"/>
            <a:ext cx="7597775" cy="1010179"/>
          </a:xfrm>
          <a:prstGeom prst="rect">
            <a:avLst/>
          </a:prstGeom>
          <a:noFill/>
          <a:ln w="9525">
            <a:noFill/>
            <a:miter lim="800000"/>
            <a:headEnd/>
            <a:tailEnd/>
          </a:ln>
        </p:spPr>
        <p:txBody>
          <a:bodyPr rot="0" vert="horz" wrap="square" lIns="91440" tIns="45720" rIns="91440" bIns="45720" anchor="t" anchorCtr="0">
            <a:noAutofit/>
          </a:bodyPr>
          <a:lstStyle/>
          <a:p>
            <a:pPr algn="ctr">
              <a:lnSpc>
                <a:spcPts val="1300"/>
              </a:lnSpc>
              <a:spcAft>
                <a:spcPts val="1200"/>
              </a:spcAft>
            </a:pP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This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document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may</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be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copied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reproduced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or</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modified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according</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to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above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rules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a:t>
            </a:r>
            <a:b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b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In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addition</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an</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acknowledgement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authors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document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and </a:t>
            </a:r>
            <a:b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b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all</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applicable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portions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copyright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notice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must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be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clearly</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referenced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a:t>
            </a:r>
            <a:endParaRPr lang="pl-PL" sz="1100" dirty="0">
              <a:solidFill>
                <a:srgbClr val="2F5496"/>
              </a:solidFill>
              <a:latin typeface="Century Gothic" panose="020B0502020202020204" pitchFamily="34" charset="0"/>
              <a:ea typeface="Calibri" panose="020F0502020204030204" pitchFamily="34" charset="0"/>
              <a:cs typeface="Times New Roman" panose="02020603050405020304" pitchFamily="18" charset="0"/>
            </a:endParaRPr>
          </a:p>
          <a:p>
            <a:pPr algn="ctr">
              <a:lnSpc>
                <a:spcPts val="1300"/>
              </a:lnSpc>
              <a:spcAft>
                <a:spcPts val="1200"/>
              </a:spcAft>
            </a:pP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All</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rights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reserved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 Copyright 2023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RbtsInMath</a:t>
            </a:r>
            <a:endParaRPr lang="pl-PL" sz="1100" dirty="0">
              <a:solidFill>
                <a:srgbClr val="2F5496"/>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3746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E5A854C-A9B7-E9CB-FBD7-F2A6A18E491E}"/>
              </a:ext>
            </a:extLst>
          </p:cNvPr>
          <p:cNvSpPr>
            <a:spLocks noGrp="1"/>
          </p:cNvSpPr>
          <p:nvPr>
            <p:ph type="ctrTitle"/>
          </p:nvPr>
        </p:nvSpPr>
        <p:spPr>
          <a:xfrm>
            <a:off x="1130460" y="1475704"/>
            <a:ext cx="9144000" cy="1570923"/>
          </a:xfrm>
        </p:spPr>
        <p:txBody>
          <a:bodyPr>
            <a:noAutofit/>
          </a:bodyPr>
          <a:lstStyle/>
          <a:p>
            <a:r>
              <a:rPr lang="en-US" sz="4800" dirty="0"/>
              <a:t>MODULE 9:</a:t>
            </a:r>
            <a:br>
              <a:rPr lang="en-US" sz="4800" dirty="0"/>
            </a:br>
            <a:r>
              <a:rPr lang="en-US" sz="4800" dirty="0"/>
              <a:t>DEVELOPMENT OF COMPUTATIONAL THINKING</a:t>
            </a:r>
          </a:p>
        </p:txBody>
      </p:sp>
      <p:sp>
        <p:nvSpPr>
          <p:cNvPr id="3" name="Sottotitolo 2">
            <a:extLst>
              <a:ext uri="{FF2B5EF4-FFF2-40B4-BE49-F238E27FC236}">
                <a16:creationId xmlns="" xmlns:a16="http://schemas.microsoft.com/office/drawing/2014/main" id="{4BF419EC-A92B-82BC-8935-719F412E0FEF}"/>
              </a:ext>
            </a:extLst>
          </p:cNvPr>
          <p:cNvSpPr>
            <a:spLocks noGrp="1"/>
          </p:cNvSpPr>
          <p:nvPr>
            <p:ph type="subTitle" idx="1"/>
          </p:nvPr>
        </p:nvSpPr>
        <p:spPr>
          <a:xfrm>
            <a:off x="1130460" y="3267423"/>
            <a:ext cx="9144000" cy="1538927"/>
          </a:xfrm>
        </p:spPr>
        <p:txBody>
          <a:bodyPr>
            <a:normAutofit/>
          </a:bodyPr>
          <a:lstStyle/>
          <a:p>
            <a:r>
              <a:rPr lang="en-US" sz="4000" dirty="0" smtClean="0"/>
              <a:t>Lesson </a:t>
            </a:r>
            <a:r>
              <a:rPr lang="en-US" sz="4000" dirty="0"/>
              <a:t>9.2.2: Components of Computational Thinking</a:t>
            </a:r>
          </a:p>
        </p:txBody>
      </p:sp>
      <p:sp>
        <p:nvSpPr>
          <p:cNvPr id="4" name="Prostokąt 3"/>
          <p:cNvSpPr/>
          <p:nvPr/>
        </p:nvSpPr>
        <p:spPr>
          <a:xfrm>
            <a:off x="4953269" y="5027146"/>
            <a:ext cx="1992853" cy="400110"/>
          </a:xfrm>
          <a:prstGeom prst="rect">
            <a:avLst/>
          </a:prstGeom>
        </p:spPr>
        <p:txBody>
          <a:bodyPr wrap="none">
            <a:spAutoFit/>
          </a:bodyPr>
          <a:lstStyle/>
          <a:p>
            <a:r>
              <a:rPr lang="pl-PL" sz="2000" i="1" dirty="0">
                <a:solidFill>
                  <a:prstClr val="black"/>
                </a:solidFill>
              </a:rPr>
              <a:t> </a:t>
            </a:r>
            <a:r>
              <a:rPr lang="pl-PL" i="1" dirty="0" err="1">
                <a:solidFill>
                  <a:prstClr val="black"/>
                </a:solidFill>
              </a:rPr>
              <a:t>Prepared</a:t>
            </a:r>
            <a:r>
              <a:rPr lang="pl-PL" i="1" dirty="0">
                <a:solidFill>
                  <a:prstClr val="black"/>
                </a:solidFill>
              </a:rPr>
              <a:t> by:</a:t>
            </a:r>
            <a:endParaRPr lang="pl-PL" dirty="0">
              <a:solidFill>
                <a:prstClr val="black"/>
              </a:solidFill>
            </a:endParaRPr>
          </a:p>
        </p:txBody>
      </p:sp>
      <p:sp>
        <p:nvSpPr>
          <p:cNvPr id="6" name="Prostokąt 5"/>
          <p:cNvSpPr/>
          <p:nvPr/>
        </p:nvSpPr>
        <p:spPr>
          <a:xfrm>
            <a:off x="3252485" y="6332382"/>
            <a:ext cx="5181737" cy="400110"/>
          </a:xfrm>
          <a:prstGeom prst="rect">
            <a:avLst/>
          </a:prstGeom>
        </p:spPr>
        <p:txBody>
          <a:bodyPr wrap="square">
            <a:spAutoFit/>
          </a:bodyPr>
          <a:lstStyle/>
          <a:p>
            <a:r>
              <a:rPr lang="en-US" sz="1000" i="1" dirty="0" smtClean="0">
                <a:solidFill>
                  <a:prstClr val="black"/>
                </a:solidFill>
              </a:rPr>
              <a:t>All </a:t>
            </a:r>
            <a:r>
              <a:rPr lang="en-US" sz="1000" i="1" dirty="0">
                <a:solidFill>
                  <a:prstClr val="black"/>
                </a:solidFill>
              </a:rPr>
              <a:t>the pictures and photographs used in this publication are royalty-free, chosen </a:t>
            </a:r>
            <a:r>
              <a:rPr lang="en-US" sz="1000" i="1" dirty="0" smtClean="0">
                <a:solidFill>
                  <a:prstClr val="black"/>
                </a:solidFill>
              </a:rPr>
              <a:t>from</a:t>
            </a:r>
            <a:r>
              <a:rPr lang="pl-PL" sz="1000" i="1" dirty="0" smtClean="0">
                <a:solidFill>
                  <a:prstClr val="black"/>
                </a:solidFill>
              </a:rPr>
              <a:t> open </a:t>
            </a:r>
            <a:r>
              <a:rPr lang="pl-PL" sz="1000" i="1" dirty="0" err="1" smtClean="0">
                <a:solidFill>
                  <a:prstClr val="black"/>
                </a:solidFill>
              </a:rPr>
              <a:t>sources</a:t>
            </a:r>
            <a:r>
              <a:rPr lang="pl-PL" sz="1000" i="1" dirty="0">
                <a:solidFill>
                  <a:prstClr val="black"/>
                </a:solidFill>
              </a:rPr>
              <a:t>.</a:t>
            </a:r>
            <a:endParaRPr lang="pl-PL" sz="1000" dirty="0">
              <a:solidFill>
                <a:prstClr val="black"/>
              </a:solidFill>
            </a:endParaRPr>
          </a:p>
        </p:txBody>
      </p:sp>
      <p:pic>
        <p:nvPicPr>
          <p:cNvPr id="8" name="Obraz 7" descr="Obraz zawierający zrzut ekranu, Czcionka, Jaskrawoniebieski, Majorelle blue&#10;&#10;Opis wygenerowany automatycznie">
            <a:extLst>
              <a:ext uri="{FF2B5EF4-FFF2-40B4-BE49-F238E27FC236}">
                <a16:creationId xmlns="" xmlns:a16="http://schemas.microsoft.com/office/drawing/2014/main" id="{A82AA6E2-FAEE-D645-5167-CB188730678D}"/>
              </a:ext>
            </a:extLst>
          </p:cNvPr>
          <p:cNvPicPr>
            <a:picLocks noChangeAspect="1"/>
          </p:cNvPicPr>
          <p:nvPr/>
        </p:nvPicPr>
        <p:blipFill>
          <a:blip r:embed="rId2"/>
          <a:stretch>
            <a:fillRect/>
          </a:stretch>
        </p:blipFill>
        <p:spPr>
          <a:xfrm>
            <a:off x="0" y="6259120"/>
            <a:ext cx="2684206" cy="598880"/>
          </a:xfrm>
          <a:prstGeom prst="rect">
            <a:avLst/>
          </a:prstGeom>
        </p:spPr>
      </p:pic>
      <p:pic>
        <p:nvPicPr>
          <p:cNvPr id="10"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1570" y="4800864"/>
            <a:ext cx="2271030" cy="852673"/>
          </a:xfrm>
          <a:prstGeom prst="rect">
            <a:avLst/>
          </a:prstGeom>
        </p:spPr>
      </p:pic>
    </p:spTree>
    <p:extLst>
      <p:ext uri="{BB962C8B-B14F-4D97-AF65-F5344CB8AC3E}">
        <p14:creationId xmlns:p14="http://schemas.microsoft.com/office/powerpoint/2010/main" val="438917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3833E5F-D27D-8673-FD51-C537BBFAD3B0}"/>
              </a:ext>
            </a:extLst>
          </p:cNvPr>
          <p:cNvSpPr>
            <a:spLocks noGrp="1"/>
          </p:cNvSpPr>
          <p:nvPr>
            <p:ph type="title"/>
          </p:nvPr>
        </p:nvSpPr>
        <p:spPr>
          <a:xfrm>
            <a:off x="1342103" y="422108"/>
            <a:ext cx="8524568" cy="1061884"/>
          </a:xfrm>
        </p:spPr>
        <p:txBody>
          <a:bodyPr>
            <a:normAutofit fontScale="90000"/>
          </a:bodyPr>
          <a:lstStyle/>
          <a:p>
            <a:pPr algn="ctr"/>
            <a:r>
              <a:rPr lang="en-US" sz="4400" dirty="0" smtClean="0"/>
              <a:t>COMPONENTS OF COMPUTATIONAL THINKING</a:t>
            </a:r>
            <a:endParaRPr lang="pl-PL" sz="4400" dirty="0"/>
          </a:p>
        </p:txBody>
      </p:sp>
      <p:sp>
        <p:nvSpPr>
          <p:cNvPr id="3" name="Symbol zastępczy zawartości 2">
            <a:extLst>
              <a:ext uri="{FF2B5EF4-FFF2-40B4-BE49-F238E27FC236}">
                <a16:creationId xmlns:a16="http://schemas.microsoft.com/office/drawing/2014/main" xmlns="" id="{F8FD2E8E-A97C-2CBF-A1D9-0F7F589F5B5D}"/>
              </a:ext>
            </a:extLst>
          </p:cNvPr>
          <p:cNvSpPr>
            <a:spLocks noGrp="1"/>
          </p:cNvSpPr>
          <p:nvPr>
            <p:ph idx="1"/>
          </p:nvPr>
        </p:nvSpPr>
        <p:spPr>
          <a:xfrm>
            <a:off x="6096000" y="2049462"/>
            <a:ext cx="5259388" cy="3811588"/>
          </a:xfrm>
        </p:spPr>
        <p:txBody>
          <a:bodyPr>
            <a:normAutofit fontScale="77500" lnSpcReduction="20000"/>
          </a:bodyPr>
          <a:lstStyle/>
          <a:p>
            <a:r>
              <a:rPr lang="en-US" dirty="0" smtClean="0"/>
              <a:t>Abstraction</a:t>
            </a:r>
            <a:endParaRPr lang="lv-LV" dirty="0" smtClean="0"/>
          </a:p>
          <a:p>
            <a:r>
              <a:rPr lang="en-US" dirty="0"/>
              <a:t>Abstraction is the process of simplifying an artefact by removing unnecessary details, making it understandable. The skill lies in simplifying the problem without losing important information, and in choosing the right details to </a:t>
            </a:r>
            <a:r>
              <a:rPr lang="en-US" dirty="0" smtClean="0"/>
              <a:t>hide</a:t>
            </a:r>
            <a:endParaRPr lang="pl-PL" dirty="0"/>
          </a:p>
        </p:txBody>
      </p:sp>
      <p:sp>
        <p:nvSpPr>
          <p:cNvPr id="4" name="Symbol zastępczy tekstu 3">
            <a:extLst>
              <a:ext uri="{FF2B5EF4-FFF2-40B4-BE49-F238E27FC236}">
                <a16:creationId xmlns:a16="http://schemas.microsoft.com/office/drawing/2014/main" xmlns="" id="{88E45E5C-571D-9DA0-8341-744693F6EF24}"/>
              </a:ext>
            </a:extLst>
          </p:cNvPr>
          <p:cNvSpPr>
            <a:spLocks noGrp="1"/>
          </p:cNvSpPr>
          <p:nvPr>
            <p:ph type="body" sz="half" idx="2"/>
          </p:nvPr>
        </p:nvSpPr>
        <p:spPr>
          <a:xfrm>
            <a:off x="839788" y="2057400"/>
            <a:ext cx="4602367" cy="3811588"/>
          </a:xfrm>
        </p:spPr>
        <p:txBody>
          <a:bodyPr>
            <a:normAutofit/>
          </a:bodyPr>
          <a:lstStyle/>
          <a:p>
            <a:endParaRPr lang="pl-PL" sz="2400"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094481" y="2044025"/>
            <a:ext cx="3829211" cy="3817025"/>
          </a:xfrm>
          <a:prstGeom prst="rect">
            <a:avLst/>
          </a:prstGeom>
          <a:noFill/>
        </p:spPr>
      </p:pic>
    </p:spTree>
    <p:extLst>
      <p:ext uri="{BB962C8B-B14F-4D97-AF65-F5344CB8AC3E}">
        <p14:creationId xmlns:p14="http://schemas.microsoft.com/office/powerpoint/2010/main" val="2331602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3833E5F-D27D-8673-FD51-C537BBFAD3B0}"/>
              </a:ext>
            </a:extLst>
          </p:cNvPr>
          <p:cNvSpPr>
            <a:spLocks noGrp="1"/>
          </p:cNvSpPr>
          <p:nvPr>
            <p:ph type="title"/>
          </p:nvPr>
        </p:nvSpPr>
        <p:spPr>
          <a:xfrm>
            <a:off x="1342103" y="422108"/>
            <a:ext cx="8524568" cy="1061884"/>
          </a:xfrm>
        </p:spPr>
        <p:txBody>
          <a:bodyPr>
            <a:normAutofit fontScale="90000"/>
          </a:bodyPr>
          <a:lstStyle/>
          <a:p>
            <a:pPr algn="ctr"/>
            <a:r>
              <a:rPr lang="en-US" sz="4400" dirty="0" smtClean="0"/>
              <a:t>COMPONENTS OF COMPUTATIONAL THINKING</a:t>
            </a:r>
            <a:endParaRPr lang="pl-PL" sz="4400" dirty="0"/>
          </a:p>
        </p:txBody>
      </p:sp>
      <p:sp>
        <p:nvSpPr>
          <p:cNvPr id="3" name="Symbol zastępczy zawartości 2">
            <a:extLst>
              <a:ext uri="{FF2B5EF4-FFF2-40B4-BE49-F238E27FC236}">
                <a16:creationId xmlns:a16="http://schemas.microsoft.com/office/drawing/2014/main" xmlns="" id="{F8FD2E8E-A97C-2CBF-A1D9-0F7F589F5B5D}"/>
              </a:ext>
            </a:extLst>
          </p:cNvPr>
          <p:cNvSpPr>
            <a:spLocks noGrp="1"/>
          </p:cNvSpPr>
          <p:nvPr>
            <p:ph idx="1"/>
          </p:nvPr>
        </p:nvSpPr>
        <p:spPr>
          <a:xfrm>
            <a:off x="6096000" y="2049462"/>
            <a:ext cx="5259388" cy="3811588"/>
          </a:xfrm>
        </p:spPr>
        <p:txBody>
          <a:bodyPr>
            <a:normAutofit/>
          </a:bodyPr>
          <a:lstStyle/>
          <a:p>
            <a:r>
              <a:rPr lang="en-US" dirty="0"/>
              <a:t>Algorithmic </a:t>
            </a:r>
            <a:r>
              <a:rPr lang="en-US" dirty="0" smtClean="0"/>
              <a:t>thinking</a:t>
            </a:r>
            <a:endParaRPr lang="lv-LV" dirty="0" smtClean="0"/>
          </a:p>
          <a:p>
            <a:r>
              <a:rPr lang="en-US" dirty="0"/>
              <a:t>Algorithmic thinking is the process of finding a solution through a clearly defined set of steps</a:t>
            </a:r>
            <a:endParaRPr lang="pl-PL" dirty="0"/>
          </a:p>
        </p:txBody>
      </p:sp>
      <p:sp>
        <p:nvSpPr>
          <p:cNvPr id="4" name="Symbol zastępczy tekstu 3">
            <a:extLst>
              <a:ext uri="{FF2B5EF4-FFF2-40B4-BE49-F238E27FC236}">
                <a16:creationId xmlns:a16="http://schemas.microsoft.com/office/drawing/2014/main" xmlns="" id="{88E45E5C-571D-9DA0-8341-744693F6EF24}"/>
              </a:ext>
            </a:extLst>
          </p:cNvPr>
          <p:cNvSpPr>
            <a:spLocks noGrp="1"/>
          </p:cNvSpPr>
          <p:nvPr>
            <p:ph type="body" sz="half" idx="2"/>
          </p:nvPr>
        </p:nvSpPr>
        <p:spPr>
          <a:xfrm>
            <a:off x="839788" y="2057400"/>
            <a:ext cx="4602367" cy="3811588"/>
          </a:xfrm>
        </p:spPr>
        <p:txBody>
          <a:bodyPr>
            <a:normAutofit/>
          </a:bodyPr>
          <a:lstStyle/>
          <a:p>
            <a:endParaRPr lang="pl-PL" sz="2400"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pic>
        <p:nvPicPr>
          <p:cNvPr id="8" name="Picture 7"/>
          <p:cNvPicPr/>
          <p:nvPr/>
        </p:nvPicPr>
        <p:blipFill>
          <a:blip r:embed="rId3"/>
          <a:stretch>
            <a:fillRect/>
          </a:stretch>
        </p:blipFill>
        <p:spPr>
          <a:xfrm>
            <a:off x="1169357" y="2016634"/>
            <a:ext cx="3943227" cy="3943227"/>
          </a:xfrm>
          <a:prstGeom prst="rect">
            <a:avLst/>
          </a:prstGeom>
        </p:spPr>
      </p:pic>
    </p:spTree>
    <p:extLst>
      <p:ext uri="{BB962C8B-B14F-4D97-AF65-F5344CB8AC3E}">
        <p14:creationId xmlns:p14="http://schemas.microsoft.com/office/powerpoint/2010/main" val="3952873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3833E5F-D27D-8673-FD51-C537BBFAD3B0}"/>
              </a:ext>
            </a:extLst>
          </p:cNvPr>
          <p:cNvSpPr>
            <a:spLocks noGrp="1"/>
          </p:cNvSpPr>
          <p:nvPr>
            <p:ph type="title"/>
          </p:nvPr>
        </p:nvSpPr>
        <p:spPr>
          <a:xfrm>
            <a:off x="1342103" y="422108"/>
            <a:ext cx="8524568" cy="1061884"/>
          </a:xfrm>
        </p:spPr>
        <p:txBody>
          <a:bodyPr>
            <a:normAutofit fontScale="90000"/>
          </a:bodyPr>
          <a:lstStyle/>
          <a:p>
            <a:pPr algn="ctr"/>
            <a:r>
              <a:rPr lang="en-US" sz="4400" dirty="0" smtClean="0"/>
              <a:t>COMPONENTS OF COMPUTATIONAL THINKING</a:t>
            </a:r>
            <a:endParaRPr lang="pl-PL" sz="4400" dirty="0"/>
          </a:p>
        </p:txBody>
      </p:sp>
      <p:sp>
        <p:nvSpPr>
          <p:cNvPr id="3" name="Symbol zastępczy zawartości 2">
            <a:extLst>
              <a:ext uri="{FF2B5EF4-FFF2-40B4-BE49-F238E27FC236}">
                <a16:creationId xmlns:a16="http://schemas.microsoft.com/office/drawing/2014/main" xmlns="" id="{F8FD2E8E-A97C-2CBF-A1D9-0F7F589F5B5D}"/>
              </a:ext>
            </a:extLst>
          </p:cNvPr>
          <p:cNvSpPr>
            <a:spLocks noGrp="1"/>
          </p:cNvSpPr>
          <p:nvPr>
            <p:ph idx="1"/>
          </p:nvPr>
        </p:nvSpPr>
        <p:spPr>
          <a:xfrm>
            <a:off x="6096000" y="2049462"/>
            <a:ext cx="5259388" cy="3811588"/>
          </a:xfrm>
        </p:spPr>
        <p:txBody>
          <a:bodyPr>
            <a:normAutofit fontScale="92500" lnSpcReduction="20000"/>
          </a:bodyPr>
          <a:lstStyle/>
          <a:p>
            <a:r>
              <a:rPr lang="en-US" dirty="0" smtClean="0"/>
              <a:t>Automation</a:t>
            </a:r>
            <a:endParaRPr lang="lv-LV" dirty="0" smtClean="0"/>
          </a:p>
          <a:p>
            <a:r>
              <a:rPr lang="en-US" dirty="0"/>
              <a:t>Automation is a </a:t>
            </a:r>
            <a:r>
              <a:rPr lang="en-US" dirty="0" err="1"/>
              <a:t>labour-saving</a:t>
            </a:r>
            <a:r>
              <a:rPr lang="en-US" dirty="0"/>
              <a:t> process that instructs a computer to perform repetitive tasks quickly and efficiently, exceeding human processing capabilities</a:t>
            </a:r>
            <a:endParaRPr lang="pl-PL" dirty="0"/>
          </a:p>
        </p:txBody>
      </p:sp>
      <p:sp>
        <p:nvSpPr>
          <p:cNvPr id="4" name="Symbol zastępczy tekstu 3">
            <a:extLst>
              <a:ext uri="{FF2B5EF4-FFF2-40B4-BE49-F238E27FC236}">
                <a16:creationId xmlns:a16="http://schemas.microsoft.com/office/drawing/2014/main" xmlns="" id="{88E45E5C-571D-9DA0-8341-744693F6EF24}"/>
              </a:ext>
            </a:extLst>
          </p:cNvPr>
          <p:cNvSpPr>
            <a:spLocks noGrp="1"/>
          </p:cNvSpPr>
          <p:nvPr>
            <p:ph type="body" sz="half" idx="2"/>
          </p:nvPr>
        </p:nvSpPr>
        <p:spPr>
          <a:xfrm>
            <a:off x="839788" y="2057400"/>
            <a:ext cx="4602367" cy="3811588"/>
          </a:xfrm>
        </p:spPr>
        <p:txBody>
          <a:bodyPr>
            <a:normAutofit/>
          </a:bodyPr>
          <a:lstStyle/>
          <a:p>
            <a:endParaRPr lang="pl-PL" sz="2400"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pic>
        <p:nvPicPr>
          <p:cNvPr id="7" name="Picture 6"/>
          <p:cNvPicPr/>
          <p:nvPr/>
        </p:nvPicPr>
        <p:blipFill>
          <a:blip r:embed="rId3"/>
          <a:stretch>
            <a:fillRect/>
          </a:stretch>
        </p:blipFill>
        <p:spPr>
          <a:xfrm>
            <a:off x="1049281" y="2114868"/>
            <a:ext cx="4183380" cy="3754120"/>
          </a:xfrm>
          <a:prstGeom prst="rect">
            <a:avLst/>
          </a:prstGeom>
        </p:spPr>
      </p:pic>
    </p:spTree>
    <p:extLst>
      <p:ext uri="{BB962C8B-B14F-4D97-AF65-F5344CB8AC3E}">
        <p14:creationId xmlns:p14="http://schemas.microsoft.com/office/powerpoint/2010/main" val="3166915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3833E5F-D27D-8673-FD51-C537BBFAD3B0}"/>
              </a:ext>
            </a:extLst>
          </p:cNvPr>
          <p:cNvSpPr>
            <a:spLocks noGrp="1"/>
          </p:cNvSpPr>
          <p:nvPr>
            <p:ph type="title"/>
          </p:nvPr>
        </p:nvSpPr>
        <p:spPr>
          <a:xfrm>
            <a:off x="1342103" y="422108"/>
            <a:ext cx="8524568" cy="1061884"/>
          </a:xfrm>
        </p:spPr>
        <p:txBody>
          <a:bodyPr>
            <a:normAutofit fontScale="90000"/>
          </a:bodyPr>
          <a:lstStyle/>
          <a:p>
            <a:pPr algn="ctr"/>
            <a:r>
              <a:rPr lang="en-US" sz="4400" dirty="0" smtClean="0"/>
              <a:t>COMPONENTS OF COMPUTATIONAL THINKING</a:t>
            </a:r>
            <a:endParaRPr lang="pl-PL" sz="4400" dirty="0"/>
          </a:p>
        </p:txBody>
      </p:sp>
      <p:sp>
        <p:nvSpPr>
          <p:cNvPr id="3" name="Symbol zastępczy zawartości 2">
            <a:extLst>
              <a:ext uri="{FF2B5EF4-FFF2-40B4-BE49-F238E27FC236}">
                <a16:creationId xmlns:a16="http://schemas.microsoft.com/office/drawing/2014/main" xmlns="" id="{F8FD2E8E-A97C-2CBF-A1D9-0F7F589F5B5D}"/>
              </a:ext>
            </a:extLst>
          </p:cNvPr>
          <p:cNvSpPr>
            <a:spLocks noGrp="1"/>
          </p:cNvSpPr>
          <p:nvPr>
            <p:ph idx="1"/>
          </p:nvPr>
        </p:nvSpPr>
        <p:spPr>
          <a:xfrm>
            <a:off x="6096000" y="2049462"/>
            <a:ext cx="5259388" cy="3811588"/>
          </a:xfrm>
        </p:spPr>
        <p:txBody>
          <a:bodyPr>
            <a:normAutofit fontScale="70000" lnSpcReduction="20000"/>
          </a:bodyPr>
          <a:lstStyle/>
          <a:p>
            <a:r>
              <a:rPr lang="en-US" dirty="0" smtClean="0"/>
              <a:t>Decomposition</a:t>
            </a:r>
            <a:endParaRPr lang="lv-LV" dirty="0" smtClean="0"/>
          </a:p>
          <a:p>
            <a:r>
              <a:rPr lang="en-US" dirty="0"/>
              <a:t>Decomposition is a cognitive approach in which artefacts are broken down into their component parts. It becomes easier to solve complex problems, gain better insight into new situations and design large systems by understanding, solving, developing and evaluating these parts separately</a:t>
            </a:r>
            <a:endParaRPr lang="pl-PL" dirty="0"/>
          </a:p>
        </p:txBody>
      </p:sp>
      <p:sp>
        <p:nvSpPr>
          <p:cNvPr id="4" name="Symbol zastępczy tekstu 3">
            <a:extLst>
              <a:ext uri="{FF2B5EF4-FFF2-40B4-BE49-F238E27FC236}">
                <a16:creationId xmlns:a16="http://schemas.microsoft.com/office/drawing/2014/main" xmlns="" id="{88E45E5C-571D-9DA0-8341-744693F6EF24}"/>
              </a:ext>
            </a:extLst>
          </p:cNvPr>
          <p:cNvSpPr>
            <a:spLocks noGrp="1"/>
          </p:cNvSpPr>
          <p:nvPr>
            <p:ph type="body" sz="half" idx="2"/>
          </p:nvPr>
        </p:nvSpPr>
        <p:spPr>
          <a:xfrm>
            <a:off x="839788" y="2057400"/>
            <a:ext cx="4602367" cy="3811588"/>
          </a:xfrm>
        </p:spPr>
        <p:txBody>
          <a:bodyPr>
            <a:normAutofit/>
          </a:bodyPr>
          <a:lstStyle/>
          <a:p>
            <a:endParaRPr lang="pl-PL" sz="2400"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pic>
        <p:nvPicPr>
          <p:cNvPr id="7" name="Picture 6"/>
          <p:cNvPicPr/>
          <p:nvPr/>
        </p:nvPicPr>
        <p:blipFill>
          <a:blip r:embed="rId3"/>
          <a:stretch>
            <a:fillRect/>
          </a:stretch>
        </p:blipFill>
        <p:spPr>
          <a:xfrm>
            <a:off x="1235177" y="2049462"/>
            <a:ext cx="3811588" cy="3811588"/>
          </a:xfrm>
          <a:prstGeom prst="rect">
            <a:avLst/>
          </a:prstGeom>
        </p:spPr>
      </p:pic>
    </p:spTree>
    <p:extLst>
      <p:ext uri="{BB962C8B-B14F-4D97-AF65-F5344CB8AC3E}">
        <p14:creationId xmlns:p14="http://schemas.microsoft.com/office/powerpoint/2010/main" val="4189205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3833E5F-D27D-8673-FD51-C537BBFAD3B0}"/>
              </a:ext>
            </a:extLst>
          </p:cNvPr>
          <p:cNvSpPr>
            <a:spLocks noGrp="1"/>
          </p:cNvSpPr>
          <p:nvPr>
            <p:ph type="title"/>
          </p:nvPr>
        </p:nvSpPr>
        <p:spPr>
          <a:xfrm>
            <a:off x="1342103" y="422108"/>
            <a:ext cx="8524568" cy="1061884"/>
          </a:xfrm>
        </p:spPr>
        <p:txBody>
          <a:bodyPr>
            <a:normAutofit fontScale="90000"/>
          </a:bodyPr>
          <a:lstStyle/>
          <a:p>
            <a:pPr algn="ctr"/>
            <a:r>
              <a:rPr lang="en-US" sz="4400" dirty="0" smtClean="0"/>
              <a:t>COMPONENTS OF COMPUTATIONAL THINKING</a:t>
            </a:r>
            <a:endParaRPr lang="pl-PL" sz="4400" dirty="0"/>
          </a:p>
        </p:txBody>
      </p:sp>
      <p:sp>
        <p:nvSpPr>
          <p:cNvPr id="3" name="Symbol zastępczy zawartości 2">
            <a:extLst>
              <a:ext uri="{FF2B5EF4-FFF2-40B4-BE49-F238E27FC236}">
                <a16:creationId xmlns:a16="http://schemas.microsoft.com/office/drawing/2014/main" xmlns="" id="{F8FD2E8E-A97C-2CBF-A1D9-0F7F589F5B5D}"/>
              </a:ext>
            </a:extLst>
          </p:cNvPr>
          <p:cNvSpPr>
            <a:spLocks noGrp="1"/>
          </p:cNvSpPr>
          <p:nvPr>
            <p:ph idx="1"/>
          </p:nvPr>
        </p:nvSpPr>
        <p:spPr>
          <a:xfrm>
            <a:off x="6096000" y="2049462"/>
            <a:ext cx="5259388" cy="3811588"/>
          </a:xfrm>
        </p:spPr>
        <p:txBody>
          <a:bodyPr>
            <a:normAutofit lnSpcReduction="10000"/>
          </a:bodyPr>
          <a:lstStyle/>
          <a:p>
            <a:r>
              <a:rPr lang="en-US" dirty="0" smtClean="0"/>
              <a:t>Debugging</a:t>
            </a:r>
            <a:endParaRPr lang="lv-LV" dirty="0" smtClean="0"/>
          </a:p>
          <a:p>
            <a:r>
              <a:rPr lang="en-US" dirty="0"/>
              <a:t>Debugging is a systematic process of analysis and evaluation. It uses techniques such as testing, tracing and reasoning to predict and verify </a:t>
            </a:r>
            <a:endParaRPr lang="pl-PL" dirty="0"/>
          </a:p>
        </p:txBody>
      </p:sp>
      <p:sp>
        <p:nvSpPr>
          <p:cNvPr id="4" name="Symbol zastępczy tekstu 3">
            <a:extLst>
              <a:ext uri="{FF2B5EF4-FFF2-40B4-BE49-F238E27FC236}">
                <a16:creationId xmlns:a16="http://schemas.microsoft.com/office/drawing/2014/main" xmlns="" id="{88E45E5C-571D-9DA0-8341-744693F6EF24}"/>
              </a:ext>
            </a:extLst>
          </p:cNvPr>
          <p:cNvSpPr>
            <a:spLocks noGrp="1"/>
          </p:cNvSpPr>
          <p:nvPr>
            <p:ph type="body" sz="half" idx="2"/>
          </p:nvPr>
        </p:nvSpPr>
        <p:spPr>
          <a:xfrm>
            <a:off x="839788" y="2057400"/>
            <a:ext cx="4602367" cy="3811588"/>
          </a:xfrm>
        </p:spPr>
        <p:txBody>
          <a:bodyPr>
            <a:normAutofit/>
          </a:bodyPr>
          <a:lstStyle/>
          <a:p>
            <a:endParaRPr lang="pl-PL" sz="2400"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pic>
        <p:nvPicPr>
          <p:cNvPr id="7" name="Picture 6"/>
          <p:cNvPicPr/>
          <p:nvPr/>
        </p:nvPicPr>
        <p:blipFill>
          <a:blip r:embed="rId3"/>
          <a:stretch>
            <a:fillRect/>
          </a:stretch>
        </p:blipFill>
        <p:spPr>
          <a:xfrm>
            <a:off x="1226365" y="2046371"/>
            <a:ext cx="3829211" cy="3814679"/>
          </a:xfrm>
          <a:prstGeom prst="rect">
            <a:avLst/>
          </a:prstGeom>
        </p:spPr>
      </p:pic>
    </p:spTree>
    <p:extLst>
      <p:ext uri="{BB962C8B-B14F-4D97-AF65-F5344CB8AC3E}">
        <p14:creationId xmlns:p14="http://schemas.microsoft.com/office/powerpoint/2010/main" val="3550470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3833E5F-D27D-8673-FD51-C537BBFAD3B0}"/>
              </a:ext>
            </a:extLst>
          </p:cNvPr>
          <p:cNvSpPr>
            <a:spLocks noGrp="1"/>
          </p:cNvSpPr>
          <p:nvPr>
            <p:ph type="title"/>
          </p:nvPr>
        </p:nvSpPr>
        <p:spPr>
          <a:xfrm>
            <a:off x="1342103" y="422108"/>
            <a:ext cx="8524568" cy="1061884"/>
          </a:xfrm>
        </p:spPr>
        <p:txBody>
          <a:bodyPr>
            <a:normAutofit fontScale="90000"/>
          </a:bodyPr>
          <a:lstStyle/>
          <a:p>
            <a:pPr algn="ctr"/>
            <a:r>
              <a:rPr lang="en-US" sz="4400" dirty="0" smtClean="0"/>
              <a:t>COMPONENTS OF COMPUTATIONAL THINKING</a:t>
            </a:r>
            <a:endParaRPr lang="pl-PL" sz="4400" dirty="0"/>
          </a:p>
        </p:txBody>
      </p:sp>
      <p:sp>
        <p:nvSpPr>
          <p:cNvPr id="3" name="Symbol zastępczy zawartości 2">
            <a:extLst>
              <a:ext uri="{FF2B5EF4-FFF2-40B4-BE49-F238E27FC236}">
                <a16:creationId xmlns:a16="http://schemas.microsoft.com/office/drawing/2014/main" xmlns="" id="{F8FD2E8E-A97C-2CBF-A1D9-0F7F589F5B5D}"/>
              </a:ext>
            </a:extLst>
          </p:cNvPr>
          <p:cNvSpPr>
            <a:spLocks noGrp="1"/>
          </p:cNvSpPr>
          <p:nvPr>
            <p:ph idx="1"/>
          </p:nvPr>
        </p:nvSpPr>
        <p:spPr>
          <a:xfrm>
            <a:off x="6096000" y="2049462"/>
            <a:ext cx="5259388" cy="3811588"/>
          </a:xfrm>
        </p:spPr>
        <p:txBody>
          <a:bodyPr>
            <a:normAutofit fontScale="70000" lnSpcReduction="20000"/>
          </a:bodyPr>
          <a:lstStyle/>
          <a:p>
            <a:r>
              <a:rPr lang="en-US" dirty="0" smtClean="0"/>
              <a:t>Generalization</a:t>
            </a:r>
            <a:endParaRPr lang="lv-LV" dirty="0" smtClean="0"/>
          </a:p>
          <a:p>
            <a:r>
              <a:rPr lang="en-US" dirty="0" err="1"/>
              <a:t>Generalisation</a:t>
            </a:r>
            <a:r>
              <a:rPr lang="en-US" dirty="0"/>
              <a:t> involves recognizing patterns, similarities and connections and using them to solve new problems based on previous solutions. It makes use of previous experience so that algorithms designed for specific problems can be adapted for the solution of a whole class of similar </a:t>
            </a:r>
            <a:r>
              <a:rPr lang="lv-LV" dirty="0" err="1" smtClean="0"/>
              <a:t>problems</a:t>
            </a:r>
            <a:endParaRPr lang="pl-PL" dirty="0"/>
          </a:p>
        </p:txBody>
      </p:sp>
      <p:sp>
        <p:nvSpPr>
          <p:cNvPr id="4" name="Symbol zastępczy tekstu 3">
            <a:extLst>
              <a:ext uri="{FF2B5EF4-FFF2-40B4-BE49-F238E27FC236}">
                <a16:creationId xmlns:a16="http://schemas.microsoft.com/office/drawing/2014/main" xmlns="" id="{88E45E5C-571D-9DA0-8341-744693F6EF24}"/>
              </a:ext>
            </a:extLst>
          </p:cNvPr>
          <p:cNvSpPr>
            <a:spLocks noGrp="1"/>
          </p:cNvSpPr>
          <p:nvPr>
            <p:ph type="body" sz="half" idx="2"/>
          </p:nvPr>
        </p:nvSpPr>
        <p:spPr>
          <a:xfrm>
            <a:off x="839788" y="2057400"/>
            <a:ext cx="4602367" cy="3811588"/>
          </a:xfrm>
        </p:spPr>
        <p:txBody>
          <a:bodyPr>
            <a:normAutofit/>
          </a:bodyPr>
          <a:lstStyle/>
          <a:p>
            <a:endParaRPr lang="pl-PL" sz="2400"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pic>
        <p:nvPicPr>
          <p:cNvPr id="7" name="Picture 6"/>
          <p:cNvPicPr/>
          <p:nvPr/>
        </p:nvPicPr>
        <p:blipFill>
          <a:blip r:embed="rId3"/>
          <a:stretch>
            <a:fillRect/>
          </a:stretch>
        </p:blipFill>
        <p:spPr>
          <a:xfrm>
            <a:off x="1142980" y="2048922"/>
            <a:ext cx="3995981" cy="3812128"/>
          </a:xfrm>
          <a:prstGeom prst="rect">
            <a:avLst/>
          </a:prstGeom>
        </p:spPr>
      </p:pic>
    </p:spTree>
    <p:extLst>
      <p:ext uri="{BB962C8B-B14F-4D97-AF65-F5344CB8AC3E}">
        <p14:creationId xmlns:p14="http://schemas.microsoft.com/office/powerpoint/2010/main" val="2334459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xmlns="" id="{234AFC11-FB4B-2836-BA9B-9E9900CEF916}"/>
              </a:ext>
            </a:extLst>
          </p:cNvPr>
          <p:cNvSpPr>
            <a:spLocks noGrp="1"/>
          </p:cNvSpPr>
          <p:nvPr>
            <p:ph type="title"/>
          </p:nvPr>
        </p:nvSpPr>
        <p:spPr>
          <a:xfrm>
            <a:off x="1173480" y="365125"/>
            <a:ext cx="8718702" cy="1325563"/>
          </a:xfrm>
        </p:spPr>
        <p:txBody>
          <a:bodyPr/>
          <a:lstStyle/>
          <a:p>
            <a:pPr algn="ctr"/>
            <a:r>
              <a:rPr lang="pl-PL" dirty="0" err="1"/>
              <a:t>Conclusion</a:t>
            </a:r>
            <a:endParaRPr lang="pl-PL"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7" name="pole tekstowe 6">
            <a:extLst>
              <a:ext uri="{FF2B5EF4-FFF2-40B4-BE49-F238E27FC236}">
                <a16:creationId xmlns:a16="http://schemas.microsoft.com/office/drawing/2014/main" xmlns="" id="{A561396E-4252-E7C8-3417-5222698D59D6}"/>
              </a:ext>
            </a:extLst>
          </p:cNvPr>
          <p:cNvSpPr txBox="1"/>
          <p:nvPr/>
        </p:nvSpPr>
        <p:spPr>
          <a:xfrm>
            <a:off x="2575560" y="2301240"/>
            <a:ext cx="8016240" cy="2308324"/>
          </a:xfrm>
          <a:prstGeom prst="rect">
            <a:avLst/>
          </a:prstGeom>
          <a:noFill/>
        </p:spPr>
        <p:txBody>
          <a:bodyPr wrap="square" rtlCol="0">
            <a:spAutoFit/>
          </a:bodyPr>
          <a:lstStyle/>
          <a:p>
            <a:r>
              <a:rPr lang="en-US" dirty="0"/>
              <a:t>These components constitute the basis of computational thinking, endowing individuals with the capacity to address intricate problems, innovate, and adapt to the rapidly evolving technological landscape. By acquiring proficiency in these abilities, individuals can effectively navigate the intricacies of the digital age and fully leverage the transformative potential of computing to drive positive societal change.</a:t>
            </a:r>
          </a:p>
        </p:txBody>
      </p:sp>
    </p:spTree>
    <p:extLst>
      <p:ext uri="{BB962C8B-B14F-4D97-AF65-F5344CB8AC3E}">
        <p14:creationId xmlns:p14="http://schemas.microsoft.com/office/powerpoint/2010/main" val="350879443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zione standard1" id="{EDF50828-EE4F-E24B-A492-F3187F4D4583}" vid="{82E5DBEF-FC1B-904C-BD35-1663F52A076C}"/>
    </a:ext>
  </a:extLst>
</a:theme>
</file>

<file path=ppt/theme/theme2.xml><?xml version="1.0" encoding="utf-8"?>
<a:theme xmlns:a="http://schemas.openxmlformats.org/drawingml/2006/main" name="Projekt niestandardowy">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zione standard1" id="{EDF50828-EE4F-E24B-A492-F3187F4D4583}" vid="{82E5DBEF-FC1B-904C-BD35-1663F52A076C}"/>
    </a:ext>
  </a:extLst>
</a:theme>
</file>

<file path=docMetadata/LabelInfo.xml><?xml version="1.0" encoding="utf-8"?>
<clbl:labelList xmlns:clbl="http://schemas.microsoft.com/office/2020/mipLabelMetadata">
  <clbl:label id="{262dbaf1-38a1-43f9-a7da-3022da85cc5e}" enabled="0" method="" siteId="{262dbaf1-38a1-43f9-a7da-3022da85cc5e}" removed="1"/>
</clbl:labelList>
</file>

<file path=docProps/app.xml><?xml version="1.0" encoding="utf-8"?>
<Properties xmlns="http://schemas.openxmlformats.org/officeDocument/2006/extended-properties" xmlns:vt="http://schemas.openxmlformats.org/officeDocument/2006/docPropsVTypes">
  <Template>Rbts Layout Presentazione standard1</Template>
  <TotalTime>194</TotalTime>
  <Words>445</Words>
  <Application>Microsoft Office PowerPoint</Application>
  <PresentationFormat>Panoramiczny</PresentationFormat>
  <Paragraphs>33</Paragraphs>
  <Slides>11</Slides>
  <Notes>0</Notes>
  <HiddenSlides>0</HiddenSlides>
  <MMClips>0</MMClips>
  <ScaleCrop>false</ScaleCrop>
  <HeadingPairs>
    <vt:vector size="6" baseType="variant">
      <vt:variant>
        <vt:lpstr>Używane czcionki</vt:lpstr>
      </vt:variant>
      <vt:variant>
        <vt:i4>9</vt:i4>
      </vt:variant>
      <vt:variant>
        <vt:lpstr>Motyw</vt:lpstr>
      </vt:variant>
      <vt:variant>
        <vt:i4>3</vt:i4>
      </vt:variant>
      <vt:variant>
        <vt:lpstr>Tytuły slajdów</vt:lpstr>
      </vt:variant>
      <vt:variant>
        <vt:i4>11</vt:i4>
      </vt:variant>
    </vt:vector>
  </HeadingPairs>
  <TitlesOfParts>
    <vt:vector size="23" baseType="lpstr">
      <vt:lpstr>Aptos</vt:lpstr>
      <vt:lpstr>Aptos Display</vt:lpstr>
      <vt:lpstr>Arial</vt:lpstr>
      <vt:lpstr>Calibri</vt:lpstr>
      <vt:lpstr>Calibri Light</vt:lpstr>
      <vt:lpstr>Century Gothic</vt:lpstr>
      <vt:lpstr>Inter Bold</vt:lpstr>
      <vt:lpstr>Poppins</vt:lpstr>
      <vt:lpstr>Times New Roman</vt:lpstr>
      <vt:lpstr>Tema di Office</vt:lpstr>
      <vt:lpstr>Projekt niestandardowy</vt:lpstr>
      <vt:lpstr>1_Tema di Office</vt:lpstr>
      <vt:lpstr>Prezentacja programu PowerPoint</vt:lpstr>
      <vt:lpstr>MODULE 9: DEVELOPMENT OF COMPUTATIONAL THINKING</vt:lpstr>
      <vt:lpstr>COMPONENTS OF COMPUTATIONAL THINKING</vt:lpstr>
      <vt:lpstr>COMPONENTS OF COMPUTATIONAL THINKING</vt:lpstr>
      <vt:lpstr>COMPONENTS OF COMPUTATIONAL THINKING</vt:lpstr>
      <vt:lpstr>COMPONENTS OF COMPUTATIONAL THINKING</vt:lpstr>
      <vt:lpstr>COMPONENTS OF COMPUTATIONAL THINKING</vt:lpstr>
      <vt:lpstr>COMPONENTS OF COMPUTATIONAL THINKING</vt:lpstr>
      <vt:lpstr>Conclusion</vt:lpstr>
      <vt:lpstr>Thank you for your attention!</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X: MODULE TITLE</dc:title>
  <dc:creator>Witulska Klaudia</dc:creator>
  <cp:lastModifiedBy>Ania</cp:lastModifiedBy>
  <cp:revision>22</cp:revision>
  <dcterms:created xsi:type="dcterms:W3CDTF">2024-08-05T10:37:09Z</dcterms:created>
  <dcterms:modified xsi:type="dcterms:W3CDTF">2025-03-31T17:53:02Z</dcterms:modified>
</cp:coreProperties>
</file>